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719" r:id="rId5"/>
    <p:sldMasterId id="2147483731" r:id="rId6"/>
    <p:sldMasterId id="2147483743" r:id="rId7"/>
  </p:sldMasterIdLst>
  <p:notesMasterIdLst>
    <p:notesMasterId r:id="rId20"/>
  </p:notesMasterIdLst>
  <p:sldIdLst>
    <p:sldId id="314" r:id="rId8"/>
    <p:sldId id="2147472310" r:id="rId9"/>
    <p:sldId id="2147472331" r:id="rId10"/>
    <p:sldId id="2147471737" r:id="rId11"/>
    <p:sldId id="2147379477" r:id="rId12"/>
    <p:sldId id="2147481666" r:id="rId13"/>
    <p:sldId id="2147473118" r:id="rId14"/>
    <p:sldId id="260" r:id="rId15"/>
    <p:sldId id="2147472351" r:id="rId16"/>
    <p:sldId id="2147481665" r:id="rId17"/>
    <p:sldId id="2147473120" r:id="rId18"/>
    <p:sldId id="21474723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657BA7-6E61-8B95-055E-4FA0B15CE38C}" name="Y Shalini" initials="YS" userId="S::M1077842@mindtree.com::188a0688-3de1-423b-b4df-08235c3bc9df" providerId="AD"/>
  <p188:author id="{F6F11DAD-1AA8-DD94-0A7B-DBC845B83D1D}" name="Bhanu Prathap Govind" initials="BPG" userId="S::M1079741@mindtree.com::7f0d6357-4a7e-4463-87a2-f23c57c625a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070C0"/>
    <a:srgbClr val="FFFFFF"/>
    <a:srgbClr val="699DF7"/>
    <a:srgbClr val="4472C3"/>
    <a:srgbClr val="2F5597"/>
    <a:srgbClr val="4472C4"/>
    <a:srgbClr val="FAFAFA"/>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5749A-E0F5-4AB3-B7CA-C99ED79BCA64}" v="3" dt="2025-06-26T15:37:14.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126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 Dhananjay Bhamare" userId="990e45cb-1c5c-421b-ace5-d19bb915f6ac" providerId="ADAL" clId="{2B35749A-E0F5-4AB3-B7CA-C99ED79BCA64}"/>
    <pc:docChg chg="undo custSel addSld delSld modSld">
      <pc:chgData name="Ashutosh Dhananjay Bhamare" userId="990e45cb-1c5c-421b-ace5-d19bb915f6ac" providerId="ADAL" clId="{2B35749A-E0F5-4AB3-B7CA-C99ED79BCA64}" dt="2025-06-26T15:40:39.950" v="19" actId="700"/>
      <pc:docMkLst>
        <pc:docMk/>
      </pc:docMkLst>
      <pc:sldChg chg="modSp mod modClrScheme chgLayout">
        <pc:chgData name="Ashutosh Dhananjay Bhamare" userId="990e45cb-1c5c-421b-ace5-d19bb915f6ac" providerId="ADAL" clId="{2B35749A-E0F5-4AB3-B7CA-C99ED79BCA64}" dt="2025-06-26T15:40:39.950" v="19" actId="700"/>
        <pc:sldMkLst>
          <pc:docMk/>
          <pc:sldMk cId="3173032424" sldId="260"/>
        </pc:sldMkLst>
        <pc:spChg chg="mod ord">
          <ac:chgData name="Ashutosh Dhananjay Bhamare" userId="990e45cb-1c5c-421b-ace5-d19bb915f6ac" providerId="ADAL" clId="{2B35749A-E0F5-4AB3-B7CA-C99ED79BCA64}" dt="2025-06-26T15:40:39.950" v="19" actId="700"/>
          <ac:spMkLst>
            <pc:docMk/>
            <pc:sldMk cId="3173032424" sldId="260"/>
            <ac:spMk id="2" creationId="{DB619DA3-1775-520B-8AFC-CD5623E497A1}"/>
          </ac:spMkLst>
        </pc:spChg>
      </pc:sldChg>
      <pc:sldChg chg="modSp add mod">
        <pc:chgData name="Ashutosh Dhananjay Bhamare" userId="990e45cb-1c5c-421b-ace5-d19bb915f6ac" providerId="ADAL" clId="{2B35749A-E0F5-4AB3-B7CA-C99ED79BCA64}" dt="2025-06-26T15:37:26.756" v="3"/>
        <pc:sldMkLst>
          <pc:docMk/>
          <pc:sldMk cId="475294938" sldId="314"/>
        </pc:sldMkLst>
        <pc:spChg chg="mod">
          <ac:chgData name="Ashutosh Dhananjay Bhamare" userId="990e45cb-1c5c-421b-ace5-d19bb915f6ac" providerId="ADAL" clId="{2B35749A-E0F5-4AB3-B7CA-C99ED79BCA64}" dt="2025-06-26T15:37:26.756" v="3"/>
          <ac:spMkLst>
            <pc:docMk/>
            <pc:sldMk cId="475294938" sldId="314"/>
            <ac:spMk id="7" creationId="{CBA18D43-991C-B16B-2C0F-2C49EC4F352A}"/>
          </ac:spMkLst>
        </pc:spChg>
      </pc:sldChg>
      <pc:sldChg chg="del">
        <pc:chgData name="Ashutosh Dhananjay Bhamare" userId="990e45cb-1c5c-421b-ace5-d19bb915f6ac" providerId="ADAL" clId="{2B35749A-E0F5-4AB3-B7CA-C99ED79BCA64}" dt="2025-06-26T15:35:48.153" v="1" actId="47"/>
        <pc:sldMkLst>
          <pc:docMk/>
          <pc:sldMk cId="2690006371" sldId="720"/>
        </pc:sldMkLst>
      </pc:sldChg>
      <pc:sldChg chg="modSp mod modClrScheme chgLayout">
        <pc:chgData name="Ashutosh Dhananjay Bhamare" userId="990e45cb-1c5c-421b-ace5-d19bb915f6ac" providerId="ADAL" clId="{2B35749A-E0F5-4AB3-B7CA-C99ED79BCA64}" dt="2025-06-26T15:37:57.024" v="5" actId="700"/>
        <pc:sldMkLst>
          <pc:docMk/>
          <pc:sldMk cId="3779197033" sldId="2147379477"/>
        </pc:sldMkLst>
        <pc:spChg chg="mod ord">
          <ac:chgData name="Ashutosh Dhananjay Bhamare" userId="990e45cb-1c5c-421b-ace5-d19bb915f6ac" providerId="ADAL" clId="{2B35749A-E0F5-4AB3-B7CA-C99ED79BCA64}" dt="2025-06-26T15:37:57.024" v="5" actId="700"/>
          <ac:spMkLst>
            <pc:docMk/>
            <pc:sldMk cId="3779197033" sldId="2147379477"/>
            <ac:spMk id="2" creationId="{98A7AE90-14AB-34E1-957F-E51FB17A16A4}"/>
          </ac:spMkLst>
        </pc:spChg>
      </pc:sldChg>
      <pc:sldChg chg="modSp mod modClrScheme chgLayout">
        <pc:chgData name="Ashutosh Dhananjay Bhamare" userId="990e45cb-1c5c-421b-ace5-d19bb915f6ac" providerId="ADAL" clId="{2B35749A-E0F5-4AB3-B7CA-C99ED79BCA64}" dt="2025-06-26T15:37:57.024" v="5" actId="700"/>
        <pc:sldMkLst>
          <pc:docMk/>
          <pc:sldMk cId="3571427717" sldId="2147471737"/>
        </pc:sldMkLst>
        <pc:spChg chg="mod ord">
          <ac:chgData name="Ashutosh Dhananjay Bhamare" userId="990e45cb-1c5c-421b-ace5-d19bb915f6ac" providerId="ADAL" clId="{2B35749A-E0F5-4AB3-B7CA-C99ED79BCA64}" dt="2025-06-26T15:37:57.024" v="5" actId="700"/>
          <ac:spMkLst>
            <pc:docMk/>
            <pc:sldMk cId="3571427717" sldId="2147471737"/>
            <ac:spMk id="2" creationId="{0A188F1C-08D9-F30B-F896-4F584E0307AB}"/>
          </ac:spMkLst>
        </pc:spChg>
      </pc:sldChg>
      <pc:sldChg chg="del">
        <pc:chgData name="Ashutosh Dhananjay Bhamare" userId="990e45cb-1c5c-421b-ace5-d19bb915f6ac" providerId="ADAL" clId="{2B35749A-E0F5-4AB3-B7CA-C99ED79BCA64}" dt="2025-06-26T15:38:43.868" v="12" actId="47"/>
        <pc:sldMkLst>
          <pc:docMk/>
          <pc:sldMk cId="2809852985" sldId="2147472315"/>
        </pc:sldMkLst>
      </pc:sldChg>
      <pc:sldChg chg="modSp mod modClrScheme chgLayout">
        <pc:chgData name="Ashutosh Dhananjay Bhamare" userId="990e45cb-1c5c-421b-ace5-d19bb915f6ac" providerId="ADAL" clId="{2B35749A-E0F5-4AB3-B7CA-C99ED79BCA64}" dt="2025-06-26T15:37:57.024" v="5" actId="700"/>
        <pc:sldMkLst>
          <pc:docMk/>
          <pc:sldMk cId="566312324" sldId="2147472331"/>
        </pc:sldMkLst>
        <pc:spChg chg="mod ord">
          <ac:chgData name="Ashutosh Dhananjay Bhamare" userId="990e45cb-1c5c-421b-ace5-d19bb915f6ac" providerId="ADAL" clId="{2B35749A-E0F5-4AB3-B7CA-C99ED79BCA64}" dt="2025-06-26T15:37:57.024" v="5" actId="700"/>
          <ac:spMkLst>
            <pc:docMk/>
            <pc:sldMk cId="566312324" sldId="2147472331"/>
            <ac:spMk id="2" creationId="{27B56800-E2D9-EFC2-3F51-9F3AFB500394}"/>
          </ac:spMkLst>
        </pc:spChg>
      </pc:sldChg>
      <pc:sldChg chg="modSp mod modClrScheme chgLayout">
        <pc:chgData name="Ashutosh Dhananjay Bhamare" userId="990e45cb-1c5c-421b-ace5-d19bb915f6ac" providerId="ADAL" clId="{2B35749A-E0F5-4AB3-B7CA-C99ED79BCA64}" dt="2025-06-26T15:40:39.950" v="19" actId="700"/>
        <pc:sldMkLst>
          <pc:docMk/>
          <pc:sldMk cId="3425489882" sldId="2147472351"/>
        </pc:sldMkLst>
        <pc:spChg chg="mod ord">
          <ac:chgData name="Ashutosh Dhananjay Bhamare" userId="990e45cb-1c5c-421b-ace5-d19bb915f6ac" providerId="ADAL" clId="{2B35749A-E0F5-4AB3-B7CA-C99ED79BCA64}" dt="2025-06-26T15:40:39.950" v="19" actId="700"/>
          <ac:spMkLst>
            <pc:docMk/>
            <pc:sldMk cId="3425489882" sldId="2147472351"/>
            <ac:spMk id="2" creationId="{27B56800-E2D9-EFC2-3F51-9F3AFB500394}"/>
          </ac:spMkLst>
        </pc:spChg>
      </pc:sldChg>
      <pc:sldChg chg="modSp mod modClrScheme chgLayout">
        <pc:chgData name="Ashutosh Dhananjay Bhamare" userId="990e45cb-1c5c-421b-ace5-d19bb915f6ac" providerId="ADAL" clId="{2B35749A-E0F5-4AB3-B7CA-C99ED79BCA64}" dt="2025-06-26T15:40:39.950" v="19" actId="700"/>
        <pc:sldMkLst>
          <pc:docMk/>
          <pc:sldMk cId="2810950370" sldId="2147472358"/>
        </pc:sldMkLst>
        <pc:spChg chg="mod ord">
          <ac:chgData name="Ashutosh Dhananjay Bhamare" userId="990e45cb-1c5c-421b-ace5-d19bb915f6ac" providerId="ADAL" clId="{2B35749A-E0F5-4AB3-B7CA-C99ED79BCA64}" dt="2025-06-26T15:40:39.950" v="19" actId="700"/>
          <ac:spMkLst>
            <pc:docMk/>
            <pc:sldMk cId="2810950370" sldId="2147472358"/>
            <ac:spMk id="2" creationId="{27B56800-E2D9-EFC2-3F51-9F3AFB500394}"/>
          </ac:spMkLst>
        </pc:spChg>
      </pc:sldChg>
      <pc:sldChg chg="del">
        <pc:chgData name="Ashutosh Dhananjay Bhamare" userId="990e45cb-1c5c-421b-ace5-d19bb915f6ac" providerId="ADAL" clId="{2B35749A-E0F5-4AB3-B7CA-C99ED79BCA64}" dt="2025-06-26T15:37:34.838" v="4" actId="47"/>
        <pc:sldMkLst>
          <pc:docMk/>
          <pc:sldMk cId="390243997" sldId="2147472458"/>
        </pc:sldMkLst>
      </pc:sldChg>
      <pc:sldChg chg="addSp delSp modSp mod modClrScheme chgLayout">
        <pc:chgData name="Ashutosh Dhananjay Bhamare" userId="990e45cb-1c5c-421b-ace5-d19bb915f6ac" providerId="ADAL" clId="{2B35749A-E0F5-4AB3-B7CA-C99ED79BCA64}" dt="2025-06-26T15:40:17.863" v="18" actId="700"/>
        <pc:sldMkLst>
          <pc:docMk/>
          <pc:sldMk cId="72430529" sldId="2147473118"/>
        </pc:sldMkLst>
        <pc:spChg chg="mod ord">
          <ac:chgData name="Ashutosh Dhananjay Bhamare" userId="990e45cb-1c5c-421b-ace5-d19bb915f6ac" providerId="ADAL" clId="{2B35749A-E0F5-4AB3-B7CA-C99ED79BCA64}" dt="2025-06-26T15:40:17.863" v="18" actId="700"/>
          <ac:spMkLst>
            <pc:docMk/>
            <pc:sldMk cId="72430529" sldId="2147473118"/>
            <ac:spMk id="2" creationId="{27B56800-E2D9-EFC2-3F51-9F3AFB500394}"/>
          </ac:spMkLst>
        </pc:spChg>
        <pc:spChg chg="add del mod">
          <ac:chgData name="Ashutosh Dhananjay Bhamare" userId="990e45cb-1c5c-421b-ace5-d19bb915f6ac" providerId="ADAL" clId="{2B35749A-E0F5-4AB3-B7CA-C99ED79BCA64}" dt="2025-06-26T15:39:48.327" v="13" actId="6264"/>
          <ac:spMkLst>
            <pc:docMk/>
            <pc:sldMk cId="72430529" sldId="2147473118"/>
            <ac:spMk id="3" creationId="{8C9A946E-BD49-1F30-6316-80AE18AA5BBA}"/>
          </ac:spMkLst>
        </pc:spChg>
        <pc:spChg chg="add del mod">
          <ac:chgData name="Ashutosh Dhananjay Bhamare" userId="990e45cb-1c5c-421b-ace5-d19bb915f6ac" providerId="ADAL" clId="{2B35749A-E0F5-4AB3-B7CA-C99ED79BCA64}" dt="2025-06-26T15:39:53.304" v="14" actId="6264"/>
          <ac:spMkLst>
            <pc:docMk/>
            <pc:sldMk cId="72430529" sldId="2147473118"/>
            <ac:spMk id="4" creationId="{4B4712E5-94BF-349B-4353-99E8993E7BAC}"/>
          </ac:spMkLst>
        </pc:spChg>
        <pc:spChg chg="add del mod">
          <ac:chgData name="Ashutosh Dhananjay Bhamare" userId="990e45cb-1c5c-421b-ace5-d19bb915f6ac" providerId="ADAL" clId="{2B35749A-E0F5-4AB3-B7CA-C99ED79BCA64}" dt="2025-06-26T15:40:02.187" v="16" actId="6264"/>
          <ac:spMkLst>
            <pc:docMk/>
            <pc:sldMk cId="72430529" sldId="2147473118"/>
            <ac:spMk id="21" creationId="{01D5506B-F178-28B9-9CBF-C8C4C52B04C1}"/>
          </ac:spMkLst>
        </pc:spChg>
      </pc:sldChg>
      <pc:sldChg chg="add">
        <pc:chgData name="Ashutosh Dhananjay Bhamare" userId="990e45cb-1c5c-421b-ace5-d19bb915f6ac" providerId="ADAL" clId="{2B35749A-E0F5-4AB3-B7CA-C99ED79BCA64}" dt="2025-06-26T15:35:46.259" v="0"/>
        <pc:sldMkLst>
          <pc:docMk/>
          <pc:sldMk cId="4214631934" sldId="2147481665"/>
        </pc:sldMkLst>
      </pc:sldChg>
      <pc:sldChg chg="new del">
        <pc:chgData name="Ashutosh Dhananjay Bhamare" userId="990e45cb-1c5c-421b-ace5-d19bb915f6ac" providerId="ADAL" clId="{2B35749A-E0F5-4AB3-B7CA-C99ED79BCA64}" dt="2025-06-26T15:38:24.693" v="7" actId="680"/>
        <pc:sldMkLst>
          <pc:docMk/>
          <pc:sldMk cId="3309094732" sldId="2147481666"/>
        </pc:sldMkLst>
      </pc:sldChg>
      <pc:sldChg chg="modSp new mod">
        <pc:chgData name="Ashutosh Dhananjay Bhamare" userId="990e45cb-1c5c-421b-ace5-d19bb915f6ac" providerId="ADAL" clId="{2B35749A-E0F5-4AB3-B7CA-C99ED79BCA64}" dt="2025-06-26T15:38:40.482" v="11" actId="20577"/>
        <pc:sldMkLst>
          <pc:docMk/>
          <pc:sldMk cId="3483381818" sldId="2147481666"/>
        </pc:sldMkLst>
        <pc:spChg chg="mod">
          <ac:chgData name="Ashutosh Dhananjay Bhamare" userId="990e45cb-1c5c-421b-ace5-d19bb915f6ac" providerId="ADAL" clId="{2B35749A-E0F5-4AB3-B7CA-C99ED79BCA64}" dt="2025-06-26T15:38:40.482" v="11" actId="20577"/>
          <ac:spMkLst>
            <pc:docMk/>
            <pc:sldMk cId="3483381818" sldId="2147481666"/>
            <ac:spMk id="2" creationId="{BA4B6B32-B217-96F3-6E50-013981F6A97F}"/>
          </ac:spMkLst>
        </pc:spChg>
      </pc:sldChg>
    </pc:docChg>
  </pc:docChgLst>
  <pc:docChgLst>
    <pc:chgData name="Abhijit Ashok Kadoo" userId="ec511aee-fcbc-4909-9630-d0b03181cf9e" providerId="ADAL" clId="{9931B928-3D75-4317-A6A3-437B90ED4112}"/>
    <pc:docChg chg="undo custSel addSld delSld modSld">
      <pc:chgData name="Abhijit Ashok Kadoo" userId="ec511aee-fcbc-4909-9630-d0b03181cf9e" providerId="ADAL" clId="{9931B928-3D75-4317-A6A3-437B90ED4112}" dt="2025-06-25T06:35:09.716" v="53" actId="478"/>
      <pc:docMkLst>
        <pc:docMk/>
      </pc:docMkLst>
      <pc:sldChg chg="del">
        <pc:chgData name="Abhijit Ashok Kadoo" userId="ec511aee-fcbc-4909-9630-d0b03181cf9e" providerId="ADAL" clId="{9931B928-3D75-4317-A6A3-437B90ED4112}" dt="2025-06-25T06:28:40.482" v="28" actId="47"/>
        <pc:sldMkLst>
          <pc:docMk/>
          <pc:sldMk cId="2875422155" sldId="283"/>
        </pc:sldMkLst>
      </pc:sldChg>
      <pc:sldChg chg="modSp del mod">
        <pc:chgData name="Abhijit Ashok Kadoo" userId="ec511aee-fcbc-4909-9630-d0b03181cf9e" providerId="ADAL" clId="{9931B928-3D75-4317-A6A3-437B90ED4112}" dt="2025-06-25T06:29:03.475" v="36" actId="47"/>
        <pc:sldMkLst>
          <pc:docMk/>
          <pc:sldMk cId="2405068303" sldId="287"/>
        </pc:sldMkLst>
        <pc:spChg chg="mod">
          <ac:chgData name="Abhijit Ashok Kadoo" userId="ec511aee-fcbc-4909-9630-d0b03181cf9e" providerId="ADAL" clId="{9931B928-3D75-4317-A6A3-437B90ED4112}" dt="2025-06-25T06:28:55.721" v="35" actId="20577"/>
          <ac:spMkLst>
            <pc:docMk/>
            <pc:sldMk cId="2405068303" sldId="287"/>
            <ac:spMk id="17" creationId="{5F649BE1-E0FD-4FC0-B614-FA8E4C3F5606}"/>
          </ac:spMkLst>
        </pc:spChg>
      </pc:sldChg>
      <pc:sldChg chg="del">
        <pc:chgData name="Abhijit Ashok Kadoo" userId="ec511aee-fcbc-4909-9630-d0b03181cf9e" providerId="ADAL" clId="{9931B928-3D75-4317-A6A3-437B90ED4112}" dt="2025-06-25T06:30:18.334" v="43" actId="47"/>
        <pc:sldMkLst>
          <pc:docMk/>
          <pc:sldMk cId="1623418147" sldId="339"/>
        </pc:sldMkLst>
      </pc:sldChg>
      <pc:sldChg chg="delSp mod">
        <pc:chgData name="Abhijit Ashok Kadoo" userId="ec511aee-fcbc-4909-9630-d0b03181cf9e" providerId="ADAL" clId="{9931B928-3D75-4317-A6A3-437B90ED4112}" dt="2025-06-25T06:35:09.716" v="53" actId="478"/>
        <pc:sldMkLst>
          <pc:docMk/>
          <pc:sldMk cId="2690006371" sldId="720"/>
        </pc:sldMkLst>
        <pc:spChg chg="del">
          <ac:chgData name="Abhijit Ashok Kadoo" userId="ec511aee-fcbc-4909-9630-d0b03181cf9e" providerId="ADAL" clId="{9931B928-3D75-4317-A6A3-437B90ED4112}" dt="2025-06-25T06:35:09.716" v="53" actId="478"/>
          <ac:spMkLst>
            <pc:docMk/>
            <pc:sldMk cId="2690006371" sldId="720"/>
            <ac:spMk id="6" creationId="{02CC359E-658F-D5A4-12BA-6BC10AEC4148}"/>
          </ac:spMkLst>
        </pc:spChg>
      </pc:sldChg>
      <pc:sldChg chg="del">
        <pc:chgData name="Abhijit Ashok Kadoo" userId="ec511aee-fcbc-4909-9630-d0b03181cf9e" providerId="ADAL" clId="{9931B928-3D75-4317-A6A3-437B90ED4112}" dt="2025-06-25T06:30:37.687" v="45" actId="47"/>
        <pc:sldMkLst>
          <pc:docMk/>
          <pc:sldMk cId="2237140373" sldId="2146848363"/>
        </pc:sldMkLst>
      </pc:sldChg>
      <pc:sldChg chg="del">
        <pc:chgData name="Abhijit Ashok Kadoo" userId="ec511aee-fcbc-4909-9630-d0b03181cf9e" providerId="ADAL" clId="{9931B928-3D75-4317-A6A3-437B90ED4112}" dt="2025-06-25T06:29:42.057" v="39" actId="47"/>
        <pc:sldMkLst>
          <pc:docMk/>
          <pc:sldMk cId="1924010730" sldId="2147472311"/>
        </pc:sldMkLst>
      </pc:sldChg>
      <pc:sldChg chg="del">
        <pc:chgData name="Abhijit Ashok Kadoo" userId="ec511aee-fcbc-4909-9630-d0b03181cf9e" providerId="ADAL" clId="{9931B928-3D75-4317-A6A3-437B90ED4112}" dt="2025-06-25T06:30:37.687" v="45" actId="47"/>
        <pc:sldMkLst>
          <pc:docMk/>
          <pc:sldMk cId="3425124507" sldId="2147472313"/>
        </pc:sldMkLst>
      </pc:sldChg>
      <pc:sldChg chg="add del">
        <pc:chgData name="Abhijit Ashok Kadoo" userId="ec511aee-fcbc-4909-9630-d0b03181cf9e" providerId="ADAL" clId="{9931B928-3D75-4317-A6A3-437B90ED4112}" dt="2025-06-25T06:30:54.683" v="50" actId="47"/>
        <pc:sldMkLst>
          <pc:docMk/>
          <pc:sldMk cId="2809852985" sldId="2147472315"/>
        </pc:sldMkLst>
      </pc:sldChg>
      <pc:sldChg chg="del">
        <pc:chgData name="Abhijit Ashok Kadoo" userId="ec511aee-fcbc-4909-9630-d0b03181cf9e" providerId="ADAL" clId="{9931B928-3D75-4317-A6A3-437B90ED4112}" dt="2025-06-25T06:30:37.687" v="45" actId="47"/>
        <pc:sldMkLst>
          <pc:docMk/>
          <pc:sldMk cId="3400361909" sldId="2147472326"/>
        </pc:sldMkLst>
      </pc:sldChg>
      <pc:sldChg chg="del">
        <pc:chgData name="Abhijit Ashok Kadoo" userId="ec511aee-fcbc-4909-9630-d0b03181cf9e" providerId="ADAL" clId="{9931B928-3D75-4317-A6A3-437B90ED4112}" dt="2025-06-25T06:30:49.106" v="47" actId="47"/>
        <pc:sldMkLst>
          <pc:docMk/>
          <pc:sldMk cId="3250777075" sldId="2147472328"/>
        </pc:sldMkLst>
      </pc:sldChg>
      <pc:sldChg chg="del">
        <pc:chgData name="Abhijit Ashok Kadoo" userId="ec511aee-fcbc-4909-9630-d0b03181cf9e" providerId="ADAL" clId="{9931B928-3D75-4317-A6A3-437B90ED4112}" dt="2025-06-25T06:29:22.631" v="37" actId="47"/>
        <pc:sldMkLst>
          <pc:docMk/>
          <pc:sldMk cId="1240930423" sldId="2147472330"/>
        </pc:sldMkLst>
      </pc:sldChg>
      <pc:sldChg chg="del">
        <pc:chgData name="Abhijit Ashok Kadoo" userId="ec511aee-fcbc-4909-9630-d0b03181cf9e" providerId="ADAL" clId="{9931B928-3D75-4317-A6A3-437B90ED4112}" dt="2025-06-25T06:30:47.703" v="46" actId="47"/>
        <pc:sldMkLst>
          <pc:docMk/>
          <pc:sldMk cId="2691942083" sldId="2147472332"/>
        </pc:sldMkLst>
      </pc:sldChg>
      <pc:sldChg chg="del">
        <pc:chgData name="Abhijit Ashok Kadoo" userId="ec511aee-fcbc-4909-9630-d0b03181cf9e" providerId="ADAL" clId="{9931B928-3D75-4317-A6A3-437B90ED4112}" dt="2025-06-25T06:32:02.388" v="52" actId="47"/>
        <pc:sldMkLst>
          <pc:docMk/>
          <pc:sldMk cId="3273335122" sldId="2147472360"/>
        </pc:sldMkLst>
      </pc:sldChg>
      <pc:sldChg chg="del">
        <pc:chgData name="Abhijit Ashok Kadoo" userId="ec511aee-fcbc-4909-9630-d0b03181cf9e" providerId="ADAL" clId="{9931B928-3D75-4317-A6A3-437B90ED4112}" dt="2025-06-25T06:32:02.388" v="52" actId="47"/>
        <pc:sldMkLst>
          <pc:docMk/>
          <pc:sldMk cId="1869102369" sldId="2147472362"/>
        </pc:sldMkLst>
      </pc:sldChg>
      <pc:sldChg chg="del">
        <pc:chgData name="Abhijit Ashok Kadoo" userId="ec511aee-fcbc-4909-9630-d0b03181cf9e" providerId="ADAL" clId="{9931B928-3D75-4317-A6A3-437B90ED4112}" dt="2025-06-25T06:32:02.388" v="52" actId="47"/>
        <pc:sldMkLst>
          <pc:docMk/>
          <pc:sldMk cId="3332919934" sldId="2147472364"/>
        </pc:sldMkLst>
      </pc:sldChg>
      <pc:sldChg chg="del">
        <pc:chgData name="Abhijit Ashok Kadoo" userId="ec511aee-fcbc-4909-9630-d0b03181cf9e" providerId="ADAL" clId="{9931B928-3D75-4317-A6A3-437B90ED4112}" dt="2025-06-25T06:30:27.839" v="44" actId="47"/>
        <pc:sldMkLst>
          <pc:docMk/>
          <pc:sldMk cId="3484174492" sldId="2147472368"/>
        </pc:sldMkLst>
      </pc:sldChg>
      <pc:sldChg chg="del">
        <pc:chgData name="Abhijit Ashok Kadoo" userId="ec511aee-fcbc-4909-9630-d0b03181cf9e" providerId="ADAL" clId="{9931B928-3D75-4317-A6A3-437B90ED4112}" dt="2025-06-25T06:31:57.812" v="51" actId="47"/>
        <pc:sldMkLst>
          <pc:docMk/>
          <pc:sldMk cId="2825358656" sldId="2147472369"/>
        </pc:sldMkLst>
      </pc:sldChg>
      <pc:sldChg chg="modSp mod">
        <pc:chgData name="Abhijit Ashok Kadoo" userId="ec511aee-fcbc-4909-9630-d0b03181cf9e" providerId="ADAL" clId="{9931B928-3D75-4317-A6A3-437B90ED4112}" dt="2025-06-25T06:28:25.564" v="27" actId="20577"/>
        <pc:sldMkLst>
          <pc:docMk/>
          <pc:sldMk cId="390243997" sldId="2147472458"/>
        </pc:sldMkLst>
        <pc:spChg chg="mod">
          <ac:chgData name="Abhijit Ashok Kadoo" userId="ec511aee-fcbc-4909-9630-d0b03181cf9e" providerId="ADAL" clId="{9931B928-3D75-4317-A6A3-437B90ED4112}" dt="2025-06-25T06:28:18.376" v="22" actId="20577"/>
          <ac:spMkLst>
            <pc:docMk/>
            <pc:sldMk cId="390243997" sldId="2147472458"/>
            <ac:spMk id="5" creationId="{8211F69B-6CF6-5D96-53A1-9AB0B5BD791C}"/>
          </ac:spMkLst>
        </pc:spChg>
        <pc:spChg chg="mod">
          <ac:chgData name="Abhijit Ashok Kadoo" userId="ec511aee-fcbc-4909-9630-d0b03181cf9e" providerId="ADAL" clId="{9931B928-3D75-4317-A6A3-437B90ED4112}" dt="2025-06-25T06:28:25.564" v="27" actId="20577"/>
          <ac:spMkLst>
            <pc:docMk/>
            <pc:sldMk cId="390243997" sldId="2147472458"/>
            <ac:spMk id="6" creationId="{FBD8FD65-7534-230E-1EB0-FD94FD75D2A6}"/>
          </ac:spMkLst>
        </pc:spChg>
      </pc:sldChg>
      <pc:sldChg chg="del">
        <pc:chgData name="Abhijit Ashok Kadoo" userId="ec511aee-fcbc-4909-9630-d0b03181cf9e" providerId="ADAL" clId="{9931B928-3D75-4317-A6A3-437B90ED4112}" dt="2025-06-25T06:29:50.509" v="42" actId="47"/>
        <pc:sldMkLst>
          <pc:docMk/>
          <pc:sldMk cId="3406430046" sldId="2147473117"/>
        </pc:sldMkLst>
      </pc:sldChg>
      <pc:sldChg chg="del">
        <pc:chgData name="Abhijit Ashok Kadoo" userId="ec511aee-fcbc-4909-9630-d0b03181cf9e" providerId="ADAL" clId="{9931B928-3D75-4317-A6A3-437B90ED4112}" dt="2025-06-25T06:32:02.388" v="52" actId="47"/>
        <pc:sldMkLst>
          <pc:docMk/>
          <pc:sldMk cId="4166755403" sldId="2147473119"/>
        </pc:sldMkLst>
      </pc:sldChg>
      <pc:sldChg chg="del">
        <pc:chgData name="Abhijit Ashok Kadoo" userId="ec511aee-fcbc-4909-9630-d0b03181cf9e" providerId="ADAL" clId="{9931B928-3D75-4317-A6A3-437B90ED4112}" dt="2025-06-25T06:30:49.129" v="48" actId="47"/>
        <pc:sldMkLst>
          <pc:docMk/>
          <pc:sldMk cId="3844131690" sldId="2147473121"/>
        </pc:sldMkLst>
      </pc:sldChg>
      <pc:sldChg chg="del">
        <pc:chgData name="Abhijit Ashok Kadoo" userId="ec511aee-fcbc-4909-9630-d0b03181cf9e" providerId="ADAL" clId="{9931B928-3D75-4317-A6A3-437B90ED4112}" dt="2025-06-25T06:29:26.995" v="38" actId="47"/>
        <pc:sldMkLst>
          <pc:docMk/>
          <pc:sldMk cId="856069879" sldId="2147473122"/>
        </pc:sldMkLst>
      </pc:sldChg>
      <pc:sldChg chg="del">
        <pc:chgData name="Abhijit Ashok Kadoo" userId="ec511aee-fcbc-4909-9630-d0b03181cf9e" providerId="ADAL" clId="{9931B928-3D75-4317-A6A3-437B90ED4112}" dt="2025-06-25T06:29:45.344" v="40" actId="47"/>
        <pc:sldMkLst>
          <pc:docMk/>
          <pc:sldMk cId="3426732587" sldId="2147473123"/>
        </pc:sldMkLst>
      </pc:sldChg>
      <pc:sldChg chg="del">
        <pc:chgData name="Abhijit Ashok Kadoo" userId="ec511aee-fcbc-4909-9630-d0b03181cf9e" providerId="ADAL" clId="{9931B928-3D75-4317-A6A3-437B90ED4112}" dt="2025-06-25T06:29:47.913" v="41" actId="47"/>
        <pc:sldMkLst>
          <pc:docMk/>
          <pc:sldMk cId="3221898523" sldId="214747312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B784C-B002-4A7D-A8DE-8064A57EF523}"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F16E58EA-5E4E-428A-A5D4-E03FE684131B}">
      <dgm:prSet/>
      <dgm:spPr>
        <a:ln w="19050">
          <a:solidFill>
            <a:schemeClr val="accent5">
              <a:lumMod val="60000"/>
              <a:lumOff val="40000"/>
            </a:schemeClr>
          </a:solidFill>
        </a:ln>
      </dgm:spPr>
      <dgm:t>
        <a:bodyPr/>
        <a:lstStyle/>
        <a:p>
          <a:r>
            <a:rPr lang="en-US"/>
            <a:t>Document Management Solution</a:t>
          </a:r>
        </a:p>
      </dgm:t>
    </dgm:pt>
    <dgm:pt modelId="{618122DA-86A8-4264-99BB-3CEC1874B850}" type="parTrans" cxnId="{81D3438E-8D74-4574-8F67-90A2FD284691}">
      <dgm:prSet/>
      <dgm:spPr/>
      <dgm:t>
        <a:bodyPr/>
        <a:lstStyle/>
        <a:p>
          <a:endParaRPr lang="en-US"/>
        </a:p>
      </dgm:t>
    </dgm:pt>
    <dgm:pt modelId="{E5B30143-6678-4AAD-B5E5-C31590EA3862}" type="sibTrans" cxnId="{81D3438E-8D74-4574-8F67-90A2FD284691}">
      <dgm:prSet/>
      <dgm:spPr/>
      <dgm:t>
        <a:bodyPr/>
        <a:lstStyle/>
        <a:p>
          <a:endParaRPr lang="en-US"/>
        </a:p>
      </dgm:t>
    </dgm:pt>
    <dgm:pt modelId="{12B68133-D119-4152-AB87-338E9BD1B5FF}">
      <dgm:prSet/>
      <dgm:spPr>
        <a:ln w="19050">
          <a:solidFill>
            <a:schemeClr val="accent5">
              <a:lumMod val="60000"/>
              <a:lumOff val="40000"/>
            </a:schemeClr>
          </a:solidFill>
        </a:ln>
      </dgm:spPr>
      <dgm:t>
        <a:bodyPr/>
        <a:lstStyle/>
        <a:p>
          <a:r>
            <a:rPr lang="en-US"/>
            <a:t>Document Preparation Solution</a:t>
          </a:r>
        </a:p>
      </dgm:t>
    </dgm:pt>
    <dgm:pt modelId="{1B947DE6-57A6-4968-8B57-CA8BF94932F0}" type="parTrans" cxnId="{1A2695F3-3C2A-492F-8D39-5A570CD867B2}">
      <dgm:prSet/>
      <dgm:spPr/>
      <dgm:t>
        <a:bodyPr/>
        <a:lstStyle/>
        <a:p>
          <a:endParaRPr lang="en-US"/>
        </a:p>
      </dgm:t>
    </dgm:pt>
    <dgm:pt modelId="{EE81B463-6BDC-4E5A-B6E1-8AA0B505DA2A}" type="sibTrans" cxnId="{1A2695F3-3C2A-492F-8D39-5A570CD867B2}">
      <dgm:prSet/>
      <dgm:spPr/>
      <dgm:t>
        <a:bodyPr/>
        <a:lstStyle/>
        <a:p>
          <a:endParaRPr lang="en-US"/>
        </a:p>
      </dgm:t>
    </dgm:pt>
    <dgm:pt modelId="{D92BA20A-1212-479D-8966-F4ED53F0D4E1}">
      <dgm:prSet/>
      <dgm:spPr>
        <a:ln w="19050">
          <a:solidFill>
            <a:schemeClr val="accent5">
              <a:lumMod val="60000"/>
              <a:lumOff val="40000"/>
            </a:schemeClr>
          </a:solidFill>
        </a:ln>
      </dgm:spPr>
      <dgm:t>
        <a:bodyPr/>
        <a:lstStyle/>
        <a:p>
          <a:r>
            <a:rPr lang="en-US"/>
            <a:t>Credit Bureau integration for Credit checks and Credit Reports</a:t>
          </a:r>
        </a:p>
      </dgm:t>
    </dgm:pt>
    <dgm:pt modelId="{1C876DA8-C870-4564-8228-566B9D6399CD}" type="parTrans" cxnId="{1359C0F3-E0EB-43CE-AE42-619ED65F01A2}">
      <dgm:prSet/>
      <dgm:spPr/>
      <dgm:t>
        <a:bodyPr/>
        <a:lstStyle/>
        <a:p>
          <a:endParaRPr lang="en-US"/>
        </a:p>
      </dgm:t>
    </dgm:pt>
    <dgm:pt modelId="{60CFF9CB-74EF-4767-8913-3DE62432BD16}" type="sibTrans" cxnId="{1359C0F3-E0EB-43CE-AE42-619ED65F01A2}">
      <dgm:prSet/>
      <dgm:spPr/>
      <dgm:t>
        <a:bodyPr/>
        <a:lstStyle/>
        <a:p>
          <a:endParaRPr lang="en-US"/>
        </a:p>
      </dgm:t>
    </dgm:pt>
    <dgm:pt modelId="{0CD24A84-A249-4761-8822-2CF299E8E908}">
      <dgm:prSet/>
      <dgm:spPr>
        <a:ln w="19050">
          <a:solidFill>
            <a:schemeClr val="accent5">
              <a:lumMod val="60000"/>
              <a:lumOff val="40000"/>
            </a:schemeClr>
          </a:solidFill>
        </a:ln>
      </dgm:spPr>
      <dgm:t>
        <a:bodyPr/>
        <a:lstStyle/>
        <a:p>
          <a:r>
            <a:rPr lang="en-US"/>
            <a:t>KYC/Identity verification integration </a:t>
          </a:r>
        </a:p>
      </dgm:t>
    </dgm:pt>
    <dgm:pt modelId="{DC51E2E8-600A-4F4A-992D-5A3DCEFDCDDC}" type="parTrans" cxnId="{556888D7-495A-4D1C-9E22-E6F2EBABA000}">
      <dgm:prSet/>
      <dgm:spPr/>
      <dgm:t>
        <a:bodyPr/>
        <a:lstStyle/>
        <a:p>
          <a:endParaRPr lang="en-US"/>
        </a:p>
      </dgm:t>
    </dgm:pt>
    <dgm:pt modelId="{54B017F2-8F37-4E11-A982-B03DDF307A19}" type="sibTrans" cxnId="{556888D7-495A-4D1C-9E22-E6F2EBABA000}">
      <dgm:prSet/>
      <dgm:spPr/>
      <dgm:t>
        <a:bodyPr/>
        <a:lstStyle/>
        <a:p>
          <a:endParaRPr lang="en-US"/>
        </a:p>
      </dgm:t>
    </dgm:pt>
    <dgm:pt modelId="{7E7E6ED7-54B7-4CFB-AC9D-72FA3D6ED012}">
      <dgm:prSet/>
      <dgm:spPr>
        <a:ln w="19050">
          <a:solidFill>
            <a:schemeClr val="accent5">
              <a:lumMod val="60000"/>
              <a:lumOff val="40000"/>
            </a:schemeClr>
          </a:solidFill>
        </a:ln>
      </dgm:spPr>
      <dgm:t>
        <a:bodyPr/>
        <a:lstStyle/>
        <a:p>
          <a:r>
            <a:rPr lang="en-US"/>
            <a:t>Government watchlists and </a:t>
          </a:r>
          <a:r>
            <a:rPr lang="en-US" err="1"/>
            <a:t>Fraudlists</a:t>
          </a:r>
          <a:r>
            <a:rPr lang="en-US"/>
            <a:t> Integration (AML)</a:t>
          </a:r>
        </a:p>
      </dgm:t>
    </dgm:pt>
    <dgm:pt modelId="{07EC083A-DBB8-4919-A78A-22C78FEE80BA}" type="parTrans" cxnId="{701C8D5A-0C93-4224-884F-5BDF1E71234E}">
      <dgm:prSet/>
      <dgm:spPr/>
      <dgm:t>
        <a:bodyPr/>
        <a:lstStyle/>
        <a:p>
          <a:endParaRPr lang="en-US"/>
        </a:p>
      </dgm:t>
    </dgm:pt>
    <dgm:pt modelId="{F2991259-F0F9-498D-8B0F-1AA3674B8862}" type="sibTrans" cxnId="{701C8D5A-0C93-4224-884F-5BDF1E71234E}">
      <dgm:prSet/>
      <dgm:spPr/>
      <dgm:t>
        <a:bodyPr/>
        <a:lstStyle/>
        <a:p>
          <a:endParaRPr lang="en-US"/>
        </a:p>
      </dgm:t>
    </dgm:pt>
    <dgm:pt modelId="{AD39E4A2-C5FF-49E5-A6B5-97332E78486D}">
      <dgm:prSet/>
      <dgm:spPr>
        <a:ln w="19050">
          <a:solidFill>
            <a:schemeClr val="accent5">
              <a:lumMod val="60000"/>
              <a:lumOff val="40000"/>
            </a:schemeClr>
          </a:solidFill>
        </a:ln>
      </dgm:spPr>
      <dgm:t>
        <a:bodyPr/>
        <a:lstStyle/>
        <a:p>
          <a:r>
            <a:rPr lang="en-US"/>
            <a:t>Core Integration</a:t>
          </a:r>
        </a:p>
      </dgm:t>
    </dgm:pt>
    <dgm:pt modelId="{0AC3D099-8012-42C2-9FA6-C0F26A1FEAA1}" type="parTrans" cxnId="{FF2599DC-B1EF-41E5-84D8-1A581C16A082}">
      <dgm:prSet/>
      <dgm:spPr/>
      <dgm:t>
        <a:bodyPr/>
        <a:lstStyle/>
        <a:p>
          <a:endParaRPr lang="en-US"/>
        </a:p>
      </dgm:t>
    </dgm:pt>
    <dgm:pt modelId="{E5F02B03-8E69-4690-8D72-B526C69CCFC1}" type="sibTrans" cxnId="{FF2599DC-B1EF-41E5-84D8-1A581C16A082}">
      <dgm:prSet/>
      <dgm:spPr/>
      <dgm:t>
        <a:bodyPr/>
        <a:lstStyle/>
        <a:p>
          <a:endParaRPr lang="en-US"/>
        </a:p>
      </dgm:t>
    </dgm:pt>
    <dgm:pt modelId="{E88FF97A-8697-4C1F-8B9D-A45C67A60A20}">
      <dgm:prSet/>
      <dgm:spPr>
        <a:ln w="19050">
          <a:solidFill>
            <a:schemeClr val="accent5">
              <a:lumMod val="60000"/>
              <a:lumOff val="40000"/>
            </a:schemeClr>
          </a:solidFill>
        </a:ln>
      </dgm:spPr>
      <dgm:t>
        <a:bodyPr/>
        <a:lstStyle/>
        <a:p>
          <a:r>
            <a:rPr lang="en-US"/>
            <a:t>Loan Servicing integration</a:t>
          </a:r>
        </a:p>
      </dgm:t>
    </dgm:pt>
    <dgm:pt modelId="{52585210-4215-410C-B152-4A9ADD89F2D2}" type="parTrans" cxnId="{929CD26E-3303-4A3A-9328-64381C80ACE4}">
      <dgm:prSet/>
      <dgm:spPr/>
      <dgm:t>
        <a:bodyPr/>
        <a:lstStyle/>
        <a:p>
          <a:endParaRPr lang="en-US"/>
        </a:p>
      </dgm:t>
    </dgm:pt>
    <dgm:pt modelId="{B7639002-C5DF-4936-A3A4-D4A737AD9B1D}" type="sibTrans" cxnId="{929CD26E-3303-4A3A-9328-64381C80ACE4}">
      <dgm:prSet/>
      <dgm:spPr/>
      <dgm:t>
        <a:bodyPr/>
        <a:lstStyle/>
        <a:p>
          <a:endParaRPr lang="en-US"/>
        </a:p>
      </dgm:t>
    </dgm:pt>
    <dgm:pt modelId="{32D3A901-0B82-40FA-B51A-EDEEBE7A368E}">
      <dgm:prSet/>
      <dgm:spPr>
        <a:ln w="19050">
          <a:solidFill>
            <a:schemeClr val="accent5">
              <a:lumMod val="60000"/>
              <a:lumOff val="40000"/>
            </a:schemeClr>
          </a:solidFill>
        </a:ln>
      </dgm:spPr>
      <dgm:t>
        <a:bodyPr/>
        <a:lstStyle/>
        <a:p>
          <a:r>
            <a:rPr lang="en-US"/>
            <a:t>CRM integration</a:t>
          </a:r>
        </a:p>
      </dgm:t>
    </dgm:pt>
    <dgm:pt modelId="{2C881824-ECAA-4CFF-850A-F3130915A820}" type="parTrans" cxnId="{B7FC2428-4200-4CCD-BCAF-DAFC732A1B72}">
      <dgm:prSet/>
      <dgm:spPr/>
      <dgm:t>
        <a:bodyPr/>
        <a:lstStyle/>
        <a:p>
          <a:endParaRPr lang="en-US"/>
        </a:p>
      </dgm:t>
    </dgm:pt>
    <dgm:pt modelId="{9A40F001-3F44-4730-826C-9EB260603323}" type="sibTrans" cxnId="{B7FC2428-4200-4CCD-BCAF-DAFC732A1B72}">
      <dgm:prSet/>
      <dgm:spPr/>
      <dgm:t>
        <a:bodyPr/>
        <a:lstStyle/>
        <a:p>
          <a:endParaRPr lang="en-US"/>
        </a:p>
      </dgm:t>
    </dgm:pt>
    <dgm:pt modelId="{F60308FD-72B3-4E65-B2A9-C44664C09EC9}">
      <dgm:prSet/>
      <dgm:spPr>
        <a:ln w="19050">
          <a:solidFill>
            <a:schemeClr val="accent5">
              <a:lumMod val="60000"/>
              <a:lumOff val="40000"/>
            </a:schemeClr>
          </a:solidFill>
        </a:ln>
      </dgm:spPr>
      <dgm:t>
        <a:bodyPr/>
        <a:lstStyle/>
        <a:p>
          <a:r>
            <a:rPr lang="en-US"/>
            <a:t>Document ESignatures</a:t>
          </a:r>
        </a:p>
      </dgm:t>
    </dgm:pt>
    <dgm:pt modelId="{6FEF6E67-E4C4-4FA7-AF09-AE78C76DF56D}" type="parTrans" cxnId="{AEDFDDED-E8EA-47B8-9808-500A604B15F8}">
      <dgm:prSet/>
      <dgm:spPr/>
      <dgm:t>
        <a:bodyPr/>
        <a:lstStyle/>
        <a:p>
          <a:endParaRPr lang="en-US"/>
        </a:p>
      </dgm:t>
    </dgm:pt>
    <dgm:pt modelId="{AD18B4B0-7B3E-4AB4-B6CA-C7141E1E91A2}" type="sibTrans" cxnId="{AEDFDDED-E8EA-47B8-9808-500A604B15F8}">
      <dgm:prSet/>
      <dgm:spPr/>
      <dgm:t>
        <a:bodyPr/>
        <a:lstStyle/>
        <a:p>
          <a:endParaRPr lang="en-US"/>
        </a:p>
      </dgm:t>
    </dgm:pt>
    <dgm:pt modelId="{FE5EF8C0-1AA2-47E4-85A5-E9F82437305A}">
      <dgm:prSet/>
      <dgm:spPr>
        <a:ln w="19050">
          <a:solidFill>
            <a:schemeClr val="accent5">
              <a:lumMod val="60000"/>
              <a:lumOff val="40000"/>
            </a:schemeClr>
          </a:solidFill>
        </a:ln>
      </dgm:spPr>
      <dgm:t>
        <a:bodyPr/>
        <a:lstStyle/>
        <a:p>
          <a:r>
            <a:rPr lang="en-US"/>
            <a:t>Report Dashboards</a:t>
          </a:r>
        </a:p>
      </dgm:t>
    </dgm:pt>
    <dgm:pt modelId="{C6A05F5A-F0C0-44F4-8932-19DEC32666F7}" type="parTrans" cxnId="{0132D12F-E764-43E6-A3A8-BF8AA958812C}">
      <dgm:prSet/>
      <dgm:spPr/>
      <dgm:t>
        <a:bodyPr/>
        <a:lstStyle/>
        <a:p>
          <a:endParaRPr lang="en-US"/>
        </a:p>
      </dgm:t>
    </dgm:pt>
    <dgm:pt modelId="{64FCE66B-4944-484A-8AFD-5EF616507340}" type="sibTrans" cxnId="{0132D12F-E764-43E6-A3A8-BF8AA958812C}">
      <dgm:prSet/>
      <dgm:spPr/>
      <dgm:t>
        <a:bodyPr/>
        <a:lstStyle/>
        <a:p>
          <a:endParaRPr lang="en-US"/>
        </a:p>
      </dgm:t>
    </dgm:pt>
    <dgm:pt modelId="{9CEA31DC-7968-4B70-8CA9-79C4C6820B7F}">
      <dgm:prSet/>
      <dgm:spPr>
        <a:ln w="19050">
          <a:solidFill>
            <a:schemeClr val="accent5">
              <a:lumMod val="60000"/>
              <a:lumOff val="40000"/>
            </a:schemeClr>
          </a:solidFill>
        </a:ln>
      </dgm:spPr>
      <dgm:t>
        <a:bodyPr/>
        <a:lstStyle/>
        <a:p>
          <a:r>
            <a:rPr lang="en-US"/>
            <a:t>Data Driven Insights</a:t>
          </a:r>
        </a:p>
      </dgm:t>
    </dgm:pt>
    <dgm:pt modelId="{BE4AFFA1-1D35-4D96-9A06-FB2D0BF92D62}" type="parTrans" cxnId="{E09B1CF7-E081-45E6-9A52-91F55030493F}">
      <dgm:prSet/>
      <dgm:spPr/>
      <dgm:t>
        <a:bodyPr/>
        <a:lstStyle/>
        <a:p>
          <a:endParaRPr lang="en-US"/>
        </a:p>
      </dgm:t>
    </dgm:pt>
    <dgm:pt modelId="{1C2F7665-C7F0-4A52-AC65-1A9820327D5F}" type="sibTrans" cxnId="{E09B1CF7-E081-45E6-9A52-91F55030493F}">
      <dgm:prSet/>
      <dgm:spPr/>
      <dgm:t>
        <a:bodyPr/>
        <a:lstStyle/>
        <a:p>
          <a:endParaRPr lang="en-US"/>
        </a:p>
      </dgm:t>
    </dgm:pt>
    <dgm:pt modelId="{F51F4341-EDC7-484F-83B2-E48D5C47B21F}">
      <dgm:prSet/>
      <dgm:spPr>
        <a:ln w="19050">
          <a:solidFill>
            <a:schemeClr val="accent5">
              <a:lumMod val="60000"/>
              <a:lumOff val="40000"/>
            </a:schemeClr>
          </a:solidFill>
        </a:ln>
      </dgm:spPr>
      <dgm:t>
        <a:bodyPr/>
        <a:lstStyle/>
        <a:p>
          <a:r>
            <a:rPr lang="en-US"/>
            <a:t>Lien Solutions (UCC Filing and searches and management)</a:t>
          </a:r>
        </a:p>
      </dgm:t>
    </dgm:pt>
    <dgm:pt modelId="{231D1C9F-C42F-486B-B870-5D9B9C91A86D}" type="parTrans" cxnId="{C378BF22-6AFE-4783-AC44-247D5F1BD76A}">
      <dgm:prSet/>
      <dgm:spPr/>
      <dgm:t>
        <a:bodyPr/>
        <a:lstStyle/>
        <a:p>
          <a:endParaRPr lang="en-US"/>
        </a:p>
      </dgm:t>
    </dgm:pt>
    <dgm:pt modelId="{C99FBD2E-754D-44FB-AF23-114E6AACA117}" type="sibTrans" cxnId="{C378BF22-6AFE-4783-AC44-247D5F1BD76A}">
      <dgm:prSet/>
      <dgm:spPr/>
      <dgm:t>
        <a:bodyPr/>
        <a:lstStyle/>
        <a:p>
          <a:endParaRPr lang="en-US"/>
        </a:p>
      </dgm:t>
    </dgm:pt>
    <dgm:pt modelId="{2CDF5ED8-F336-43BC-81FC-415F9E7AB20B}">
      <dgm:prSet/>
      <dgm:spPr>
        <a:ln w="19050">
          <a:solidFill>
            <a:schemeClr val="accent5">
              <a:lumMod val="60000"/>
              <a:lumOff val="40000"/>
            </a:schemeClr>
          </a:solidFill>
        </a:ln>
      </dgm:spPr>
      <dgm:t>
        <a:bodyPr/>
        <a:lstStyle/>
        <a:p>
          <a:r>
            <a:rPr lang="en-US"/>
            <a:t>Customer Engagement Apps like Chatbots etc</a:t>
          </a:r>
        </a:p>
      </dgm:t>
    </dgm:pt>
    <dgm:pt modelId="{EFB22564-568D-4462-BD7B-D5F0741034CF}" type="parTrans" cxnId="{81A30A4A-F9B8-4AA0-AB30-68C5A9C2EF18}">
      <dgm:prSet/>
      <dgm:spPr/>
      <dgm:t>
        <a:bodyPr/>
        <a:lstStyle/>
        <a:p>
          <a:endParaRPr lang="en-US"/>
        </a:p>
      </dgm:t>
    </dgm:pt>
    <dgm:pt modelId="{0FC5AC49-3EC6-4338-AFED-1C320500B822}" type="sibTrans" cxnId="{81A30A4A-F9B8-4AA0-AB30-68C5A9C2EF18}">
      <dgm:prSet/>
      <dgm:spPr/>
      <dgm:t>
        <a:bodyPr/>
        <a:lstStyle/>
        <a:p>
          <a:endParaRPr lang="en-US"/>
        </a:p>
      </dgm:t>
    </dgm:pt>
    <dgm:pt modelId="{D4FA05B7-5981-4181-BAA6-3A1A8A611479}">
      <dgm:prSet/>
      <dgm:spPr>
        <a:ln w="19050">
          <a:solidFill>
            <a:schemeClr val="accent5">
              <a:lumMod val="60000"/>
              <a:lumOff val="40000"/>
            </a:schemeClr>
          </a:solidFill>
        </a:ln>
      </dgm:spPr>
      <dgm:t>
        <a:bodyPr/>
        <a:lstStyle/>
        <a:p>
          <a:r>
            <a:rPr lang="en-US"/>
            <a:t>Flood Services</a:t>
          </a:r>
        </a:p>
      </dgm:t>
    </dgm:pt>
    <dgm:pt modelId="{0D2A0590-FBA4-41BB-8328-AABF4BE138C5}" type="parTrans" cxnId="{BCBABC5C-DBF1-4389-9326-7EF2FE710F20}">
      <dgm:prSet/>
      <dgm:spPr/>
      <dgm:t>
        <a:bodyPr/>
        <a:lstStyle/>
        <a:p>
          <a:endParaRPr lang="en-US"/>
        </a:p>
      </dgm:t>
    </dgm:pt>
    <dgm:pt modelId="{171E0FCF-800C-447E-9844-5CDF1F89A06E}" type="sibTrans" cxnId="{BCBABC5C-DBF1-4389-9326-7EF2FE710F20}">
      <dgm:prSet/>
      <dgm:spPr/>
      <dgm:t>
        <a:bodyPr/>
        <a:lstStyle/>
        <a:p>
          <a:endParaRPr lang="en-US"/>
        </a:p>
      </dgm:t>
    </dgm:pt>
    <dgm:pt modelId="{19BF7D6E-E04C-4784-9E59-F334B5C8033A}">
      <dgm:prSet/>
      <dgm:spPr>
        <a:ln w="19050">
          <a:solidFill>
            <a:schemeClr val="accent5">
              <a:lumMod val="60000"/>
              <a:lumOff val="40000"/>
            </a:schemeClr>
          </a:solidFill>
        </a:ln>
      </dgm:spPr>
      <dgm:t>
        <a:bodyPr/>
        <a:lstStyle/>
        <a:p>
          <a:r>
            <a:rPr lang="en-US"/>
            <a:t>Account data</a:t>
          </a:r>
        </a:p>
      </dgm:t>
    </dgm:pt>
    <dgm:pt modelId="{F29E35D6-8819-40CE-B719-4F1A98EA1B70}" type="parTrans" cxnId="{F764F839-B001-4325-A332-A04F8716101B}">
      <dgm:prSet/>
      <dgm:spPr/>
      <dgm:t>
        <a:bodyPr/>
        <a:lstStyle/>
        <a:p>
          <a:endParaRPr lang="en-US"/>
        </a:p>
      </dgm:t>
    </dgm:pt>
    <dgm:pt modelId="{4B4B9455-5F47-4595-B8FD-45E1673579D7}" type="sibTrans" cxnId="{F764F839-B001-4325-A332-A04F8716101B}">
      <dgm:prSet/>
      <dgm:spPr/>
      <dgm:t>
        <a:bodyPr/>
        <a:lstStyle/>
        <a:p>
          <a:endParaRPr lang="en-US"/>
        </a:p>
      </dgm:t>
    </dgm:pt>
    <dgm:pt modelId="{6FD1B4CF-46F2-40E7-B7EE-B1CCB1D9854A}">
      <dgm:prSet/>
      <dgm:spPr>
        <a:ln w="19050">
          <a:solidFill>
            <a:schemeClr val="accent5">
              <a:lumMod val="60000"/>
              <a:lumOff val="40000"/>
            </a:schemeClr>
          </a:solidFill>
        </a:ln>
      </dgm:spPr>
      <dgm:t>
        <a:bodyPr/>
        <a:lstStyle/>
        <a:p>
          <a:r>
            <a:rPr lang="en-US"/>
            <a:t>Borrower data </a:t>
          </a:r>
        </a:p>
      </dgm:t>
    </dgm:pt>
    <dgm:pt modelId="{3B211329-E0C5-44A1-94A7-4BD96CEAC6DC}" type="parTrans" cxnId="{D5783539-2F90-4A15-90DF-369656BA23D0}">
      <dgm:prSet/>
      <dgm:spPr/>
      <dgm:t>
        <a:bodyPr/>
        <a:lstStyle/>
        <a:p>
          <a:endParaRPr lang="en-US"/>
        </a:p>
      </dgm:t>
    </dgm:pt>
    <dgm:pt modelId="{D00E92C1-868E-45AD-BCF7-F05618B161AC}" type="sibTrans" cxnId="{D5783539-2F90-4A15-90DF-369656BA23D0}">
      <dgm:prSet/>
      <dgm:spPr/>
      <dgm:t>
        <a:bodyPr/>
        <a:lstStyle/>
        <a:p>
          <a:endParaRPr lang="en-US"/>
        </a:p>
      </dgm:t>
    </dgm:pt>
    <dgm:pt modelId="{8ECFC67D-E627-4A46-971A-E33972C6D0AD}">
      <dgm:prSet/>
      <dgm:spPr>
        <a:ln w="19050">
          <a:solidFill>
            <a:schemeClr val="accent5">
              <a:lumMod val="60000"/>
              <a:lumOff val="40000"/>
            </a:schemeClr>
          </a:solidFill>
        </a:ln>
      </dgm:spPr>
      <dgm:t>
        <a:bodyPr/>
        <a:lstStyle/>
        <a:p>
          <a:r>
            <a:rPr lang="en-US"/>
            <a:t>Benchmarking Data</a:t>
          </a:r>
        </a:p>
      </dgm:t>
    </dgm:pt>
    <dgm:pt modelId="{CFFAA19C-6AAF-45C6-999F-9DD74488C17B}" type="parTrans" cxnId="{25B79A8D-4EA3-4240-A817-4CF1622E5B05}">
      <dgm:prSet/>
      <dgm:spPr/>
      <dgm:t>
        <a:bodyPr/>
        <a:lstStyle/>
        <a:p>
          <a:endParaRPr lang="en-US"/>
        </a:p>
      </dgm:t>
    </dgm:pt>
    <dgm:pt modelId="{01100656-C004-4234-8177-FC71F32E1119}" type="sibTrans" cxnId="{25B79A8D-4EA3-4240-A817-4CF1622E5B05}">
      <dgm:prSet/>
      <dgm:spPr/>
      <dgm:t>
        <a:bodyPr/>
        <a:lstStyle/>
        <a:p>
          <a:endParaRPr lang="en-US"/>
        </a:p>
      </dgm:t>
    </dgm:pt>
    <dgm:pt modelId="{000934DA-3701-4C06-83E6-3A8AE7A61398}">
      <dgm:prSet/>
      <dgm:spPr>
        <a:ln w="19050">
          <a:solidFill>
            <a:schemeClr val="accent5">
              <a:lumMod val="60000"/>
              <a:lumOff val="40000"/>
            </a:schemeClr>
          </a:solidFill>
        </a:ln>
      </dgm:spPr>
      <dgm:t>
        <a:bodyPr/>
        <a:lstStyle/>
        <a:p>
          <a:r>
            <a:rPr lang="en-US"/>
            <a:t>Compliance Management</a:t>
          </a:r>
        </a:p>
      </dgm:t>
    </dgm:pt>
    <dgm:pt modelId="{39AC2854-D074-41AA-A858-BF470EDE790A}" type="parTrans" cxnId="{33E76996-33F6-42ED-B979-CCA6F7765586}">
      <dgm:prSet/>
      <dgm:spPr/>
      <dgm:t>
        <a:bodyPr/>
        <a:lstStyle/>
        <a:p>
          <a:endParaRPr lang="en-US"/>
        </a:p>
      </dgm:t>
    </dgm:pt>
    <dgm:pt modelId="{4D62D22E-0964-4600-B04C-B231F7B90727}" type="sibTrans" cxnId="{33E76996-33F6-42ED-B979-CCA6F7765586}">
      <dgm:prSet/>
      <dgm:spPr/>
      <dgm:t>
        <a:bodyPr/>
        <a:lstStyle/>
        <a:p>
          <a:endParaRPr lang="en-US"/>
        </a:p>
      </dgm:t>
    </dgm:pt>
    <dgm:pt modelId="{52E73B3C-9B8D-49F4-9E9A-0E2C274EF0EC}">
      <dgm:prSet/>
      <dgm:spPr>
        <a:ln w="19050">
          <a:solidFill>
            <a:schemeClr val="accent5">
              <a:lumMod val="60000"/>
              <a:lumOff val="40000"/>
            </a:schemeClr>
          </a:solidFill>
        </a:ln>
      </dgm:spPr>
      <dgm:t>
        <a:bodyPr/>
        <a:lstStyle/>
        <a:p>
          <a:r>
            <a:rPr lang="en-US"/>
            <a:t>Small Business Data</a:t>
          </a:r>
        </a:p>
      </dgm:t>
    </dgm:pt>
    <dgm:pt modelId="{2A6F0080-1419-45AB-BCF1-76265CE4AECF}" type="parTrans" cxnId="{D144138D-930C-465A-9FCA-C5EBEE4278E0}">
      <dgm:prSet/>
      <dgm:spPr/>
      <dgm:t>
        <a:bodyPr/>
        <a:lstStyle/>
        <a:p>
          <a:endParaRPr lang="en-US"/>
        </a:p>
      </dgm:t>
    </dgm:pt>
    <dgm:pt modelId="{5F2D15D2-DFEC-4BDD-BAC4-A87457A52D0E}" type="sibTrans" cxnId="{D144138D-930C-465A-9FCA-C5EBEE4278E0}">
      <dgm:prSet/>
      <dgm:spPr/>
      <dgm:t>
        <a:bodyPr/>
        <a:lstStyle/>
        <a:p>
          <a:endParaRPr lang="en-US"/>
        </a:p>
      </dgm:t>
    </dgm:pt>
    <dgm:pt modelId="{B2757113-D8A2-4946-BBA1-6313A1F4EA5A}">
      <dgm:prSet/>
      <dgm:spPr>
        <a:ln w="19050">
          <a:solidFill>
            <a:schemeClr val="accent5">
              <a:lumMod val="60000"/>
              <a:lumOff val="40000"/>
            </a:schemeClr>
          </a:solidFill>
        </a:ln>
      </dgm:spPr>
      <dgm:t>
        <a:bodyPr/>
        <a:lstStyle/>
        <a:p>
          <a:r>
            <a:rPr lang="en-US"/>
            <a:t>Vehicle Valuation (Retail)</a:t>
          </a:r>
        </a:p>
      </dgm:t>
    </dgm:pt>
    <dgm:pt modelId="{EE8A1408-EB11-48EF-8B59-BC64546D2A09}" type="parTrans" cxnId="{61766A6A-A352-4B0D-BEC9-5CD46FC99964}">
      <dgm:prSet/>
      <dgm:spPr/>
      <dgm:t>
        <a:bodyPr/>
        <a:lstStyle/>
        <a:p>
          <a:endParaRPr lang="en-US"/>
        </a:p>
      </dgm:t>
    </dgm:pt>
    <dgm:pt modelId="{51BEA984-B699-4026-8F26-DB26E78626E9}" type="sibTrans" cxnId="{61766A6A-A352-4B0D-BEC9-5CD46FC99964}">
      <dgm:prSet/>
      <dgm:spPr/>
      <dgm:t>
        <a:bodyPr/>
        <a:lstStyle/>
        <a:p>
          <a:endParaRPr lang="en-US"/>
        </a:p>
      </dgm:t>
    </dgm:pt>
    <dgm:pt modelId="{62F015DB-6823-47F5-883D-C1988EC230D7}" type="pres">
      <dgm:prSet presAssocID="{EF5B784C-B002-4A7D-A8DE-8064A57EF523}" presName="diagram" presStyleCnt="0">
        <dgm:presLayoutVars>
          <dgm:dir/>
          <dgm:resizeHandles val="exact"/>
        </dgm:presLayoutVars>
      </dgm:prSet>
      <dgm:spPr/>
    </dgm:pt>
    <dgm:pt modelId="{AE1ECBB5-D43D-48A1-8AFA-384D1A737196}" type="pres">
      <dgm:prSet presAssocID="{F16E58EA-5E4E-428A-A5D4-E03FE684131B}" presName="node" presStyleLbl="node1" presStyleIdx="0" presStyleCnt="20">
        <dgm:presLayoutVars>
          <dgm:bulletEnabled val="1"/>
        </dgm:presLayoutVars>
      </dgm:prSet>
      <dgm:spPr/>
    </dgm:pt>
    <dgm:pt modelId="{840E4D85-034E-4754-A0DC-4B8C3E44C005}" type="pres">
      <dgm:prSet presAssocID="{E5B30143-6678-4AAD-B5E5-C31590EA3862}" presName="sibTrans" presStyleCnt="0"/>
      <dgm:spPr/>
    </dgm:pt>
    <dgm:pt modelId="{43E36B9E-BF36-4624-B1BB-9B622D260E32}" type="pres">
      <dgm:prSet presAssocID="{12B68133-D119-4152-AB87-338E9BD1B5FF}" presName="node" presStyleLbl="node1" presStyleIdx="1" presStyleCnt="20">
        <dgm:presLayoutVars>
          <dgm:bulletEnabled val="1"/>
        </dgm:presLayoutVars>
      </dgm:prSet>
      <dgm:spPr/>
    </dgm:pt>
    <dgm:pt modelId="{8AC4A41C-8C3C-4C32-AF79-6D14540A7126}" type="pres">
      <dgm:prSet presAssocID="{EE81B463-6BDC-4E5A-B6E1-8AA0B505DA2A}" presName="sibTrans" presStyleCnt="0"/>
      <dgm:spPr/>
    </dgm:pt>
    <dgm:pt modelId="{1C569D14-F8FA-4D77-A54D-44F235D7BD6C}" type="pres">
      <dgm:prSet presAssocID="{D92BA20A-1212-479D-8966-F4ED53F0D4E1}" presName="node" presStyleLbl="node1" presStyleIdx="2" presStyleCnt="20">
        <dgm:presLayoutVars>
          <dgm:bulletEnabled val="1"/>
        </dgm:presLayoutVars>
      </dgm:prSet>
      <dgm:spPr/>
    </dgm:pt>
    <dgm:pt modelId="{21E9DD70-6263-417C-B7B7-8D97C202F2D5}" type="pres">
      <dgm:prSet presAssocID="{60CFF9CB-74EF-4767-8913-3DE62432BD16}" presName="sibTrans" presStyleCnt="0"/>
      <dgm:spPr/>
    </dgm:pt>
    <dgm:pt modelId="{A255AF87-DC73-40CA-8C21-244C04C4FC47}" type="pres">
      <dgm:prSet presAssocID="{0CD24A84-A249-4761-8822-2CF299E8E908}" presName="node" presStyleLbl="node1" presStyleIdx="3" presStyleCnt="20">
        <dgm:presLayoutVars>
          <dgm:bulletEnabled val="1"/>
        </dgm:presLayoutVars>
      </dgm:prSet>
      <dgm:spPr/>
    </dgm:pt>
    <dgm:pt modelId="{B867F487-4206-462C-A3B5-AC2B3F6E9654}" type="pres">
      <dgm:prSet presAssocID="{54B017F2-8F37-4E11-A982-B03DDF307A19}" presName="sibTrans" presStyleCnt="0"/>
      <dgm:spPr/>
    </dgm:pt>
    <dgm:pt modelId="{9CE2017A-4F82-41C9-86D0-4927BBB5A443}" type="pres">
      <dgm:prSet presAssocID="{7E7E6ED7-54B7-4CFB-AC9D-72FA3D6ED012}" presName="node" presStyleLbl="node1" presStyleIdx="4" presStyleCnt="20">
        <dgm:presLayoutVars>
          <dgm:bulletEnabled val="1"/>
        </dgm:presLayoutVars>
      </dgm:prSet>
      <dgm:spPr/>
    </dgm:pt>
    <dgm:pt modelId="{C78F7596-0F20-4214-A8AE-B7F62D932496}" type="pres">
      <dgm:prSet presAssocID="{F2991259-F0F9-498D-8B0F-1AA3674B8862}" presName="sibTrans" presStyleCnt="0"/>
      <dgm:spPr/>
    </dgm:pt>
    <dgm:pt modelId="{E06D7DFA-FD2A-4AA2-BB7B-D360A99E1A29}" type="pres">
      <dgm:prSet presAssocID="{AD39E4A2-C5FF-49E5-A6B5-97332E78486D}" presName="node" presStyleLbl="node1" presStyleIdx="5" presStyleCnt="20">
        <dgm:presLayoutVars>
          <dgm:bulletEnabled val="1"/>
        </dgm:presLayoutVars>
      </dgm:prSet>
      <dgm:spPr/>
    </dgm:pt>
    <dgm:pt modelId="{5FCD4A51-8C21-4016-9872-AFB6A53CCF54}" type="pres">
      <dgm:prSet presAssocID="{E5F02B03-8E69-4690-8D72-B526C69CCFC1}" presName="sibTrans" presStyleCnt="0"/>
      <dgm:spPr/>
    </dgm:pt>
    <dgm:pt modelId="{FCA22F94-CB65-43C0-A505-F60A81A92681}" type="pres">
      <dgm:prSet presAssocID="{E88FF97A-8697-4C1F-8B9D-A45C67A60A20}" presName="node" presStyleLbl="node1" presStyleIdx="6" presStyleCnt="20">
        <dgm:presLayoutVars>
          <dgm:bulletEnabled val="1"/>
        </dgm:presLayoutVars>
      </dgm:prSet>
      <dgm:spPr/>
    </dgm:pt>
    <dgm:pt modelId="{7143F953-BA6C-4C9C-B794-EC4EA5D719B5}" type="pres">
      <dgm:prSet presAssocID="{B7639002-C5DF-4936-A3A4-D4A737AD9B1D}" presName="sibTrans" presStyleCnt="0"/>
      <dgm:spPr/>
    </dgm:pt>
    <dgm:pt modelId="{72035FEF-9985-4151-8974-D7EEA1D3285E}" type="pres">
      <dgm:prSet presAssocID="{32D3A901-0B82-40FA-B51A-EDEEBE7A368E}" presName="node" presStyleLbl="node1" presStyleIdx="7" presStyleCnt="20">
        <dgm:presLayoutVars>
          <dgm:bulletEnabled val="1"/>
        </dgm:presLayoutVars>
      </dgm:prSet>
      <dgm:spPr/>
    </dgm:pt>
    <dgm:pt modelId="{152EE98F-B01A-40DB-8B05-FFFA1AA29929}" type="pres">
      <dgm:prSet presAssocID="{9A40F001-3F44-4730-826C-9EB260603323}" presName="sibTrans" presStyleCnt="0"/>
      <dgm:spPr/>
    </dgm:pt>
    <dgm:pt modelId="{D8792E01-D7B7-460C-8FE5-B7C2468E349F}" type="pres">
      <dgm:prSet presAssocID="{F60308FD-72B3-4E65-B2A9-C44664C09EC9}" presName="node" presStyleLbl="node1" presStyleIdx="8" presStyleCnt="20">
        <dgm:presLayoutVars>
          <dgm:bulletEnabled val="1"/>
        </dgm:presLayoutVars>
      </dgm:prSet>
      <dgm:spPr/>
    </dgm:pt>
    <dgm:pt modelId="{FE42F3B9-F310-4EDC-B27C-F74954A99E5B}" type="pres">
      <dgm:prSet presAssocID="{AD18B4B0-7B3E-4AB4-B6CA-C7141E1E91A2}" presName="sibTrans" presStyleCnt="0"/>
      <dgm:spPr/>
    </dgm:pt>
    <dgm:pt modelId="{C91B2446-942D-4C9D-999E-674FB1BF24FE}" type="pres">
      <dgm:prSet presAssocID="{FE5EF8C0-1AA2-47E4-85A5-E9F82437305A}" presName="node" presStyleLbl="node1" presStyleIdx="9" presStyleCnt="20">
        <dgm:presLayoutVars>
          <dgm:bulletEnabled val="1"/>
        </dgm:presLayoutVars>
      </dgm:prSet>
      <dgm:spPr/>
    </dgm:pt>
    <dgm:pt modelId="{D26B2C5C-866C-4618-98BC-84DAF90B1078}" type="pres">
      <dgm:prSet presAssocID="{64FCE66B-4944-484A-8AFD-5EF616507340}" presName="sibTrans" presStyleCnt="0"/>
      <dgm:spPr/>
    </dgm:pt>
    <dgm:pt modelId="{ECF2FDAA-DFB7-41D3-B92A-929884A64BA4}" type="pres">
      <dgm:prSet presAssocID="{9CEA31DC-7968-4B70-8CA9-79C4C6820B7F}" presName="node" presStyleLbl="node1" presStyleIdx="10" presStyleCnt="20">
        <dgm:presLayoutVars>
          <dgm:bulletEnabled val="1"/>
        </dgm:presLayoutVars>
      </dgm:prSet>
      <dgm:spPr/>
    </dgm:pt>
    <dgm:pt modelId="{3C74917A-A1BD-48DD-BB7A-DC734526986A}" type="pres">
      <dgm:prSet presAssocID="{1C2F7665-C7F0-4A52-AC65-1A9820327D5F}" presName="sibTrans" presStyleCnt="0"/>
      <dgm:spPr/>
    </dgm:pt>
    <dgm:pt modelId="{223F13CA-7D91-4404-B867-83344289A7CF}" type="pres">
      <dgm:prSet presAssocID="{F51F4341-EDC7-484F-83B2-E48D5C47B21F}" presName="node" presStyleLbl="node1" presStyleIdx="11" presStyleCnt="20">
        <dgm:presLayoutVars>
          <dgm:bulletEnabled val="1"/>
        </dgm:presLayoutVars>
      </dgm:prSet>
      <dgm:spPr/>
    </dgm:pt>
    <dgm:pt modelId="{9A2979F0-526F-4EFD-973B-9E2364D94131}" type="pres">
      <dgm:prSet presAssocID="{C99FBD2E-754D-44FB-AF23-114E6AACA117}" presName="sibTrans" presStyleCnt="0"/>
      <dgm:spPr/>
    </dgm:pt>
    <dgm:pt modelId="{F791CE9B-723E-408F-B2CA-4894634314DF}" type="pres">
      <dgm:prSet presAssocID="{2CDF5ED8-F336-43BC-81FC-415F9E7AB20B}" presName="node" presStyleLbl="node1" presStyleIdx="12" presStyleCnt="20">
        <dgm:presLayoutVars>
          <dgm:bulletEnabled val="1"/>
        </dgm:presLayoutVars>
      </dgm:prSet>
      <dgm:spPr/>
    </dgm:pt>
    <dgm:pt modelId="{3D3AF89B-4162-4689-A3FF-BB8FBF9759D2}" type="pres">
      <dgm:prSet presAssocID="{0FC5AC49-3EC6-4338-AFED-1C320500B822}" presName="sibTrans" presStyleCnt="0"/>
      <dgm:spPr/>
    </dgm:pt>
    <dgm:pt modelId="{71AEE3C1-045A-4A8A-ABB1-A96F73403E6E}" type="pres">
      <dgm:prSet presAssocID="{D4FA05B7-5981-4181-BAA6-3A1A8A611479}" presName="node" presStyleLbl="node1" presStyleIdx="13" presStyleCnt="20">
        <dgm:presLayoutVars>
          <dgm:bulletEnabled val="1"/>
        </dgm:presLayoutVars>
      </dgm:prSet>
      <dgm:spPr/>
    </dgm:pt>
    <dgm:pt modelId="{AB0E1311-A1B0-48C7-A119-76E36CB3F2B7}" type="pres">
      <dgm:prSet presAssocID="{171E0FCF-800C-447E-9844-5CDF1F89A06E}" presName="sibTrans" presStyleCnt="0"/>
      <dgm:spPr/>
    </dgm:pt>
    <dgm:pt modelId="{F1643F7B-A3D9-4FC9-AFA8-5D29A952C769}" type="pres">
      <dgm:prSet presAssocID="{19BF7D6E-E04C-4784-9E59-F334B5C8033A}" presName="node" presStyleLbl="node1" presStyleIdx="14" presStyleCnt="20">
        <dgm:presLayoutVars>
          <dgm:bulletEnabled val="1"/>
        </dgm:presLayoutVars>
      </dgm:prSet>
      <dgm:spPr/>
    </dgm:pt>
    <dgm:pt modelId="{6EC2CFFD-0B5C-4D92-941D-CF4BC215C4AF}" type="pres">
      <dgm:prSet presAssocID="{4B4B9455-5F47-4595-B8FD-45E1673579D7}" presName="sibTrans" presStyleCnt="0"/>
      <dgm:spPr/>
    </dgm:pt>
    <dgm:pt modelId="{00A6668C-8AB0-41F6-935B-A33264ECBA45}" type="pres">
      <dgm:prSet presAssocID="{6FD1B4CF-46F2-40E7-B7EE-B1CCB1D9854A}" presName="node" presStyleLbl="node1" presStyleIdx="15" presStyleCnt="20">
        <dgm:presLayoutVars>
          <dgm:bulletEnabled val="1"/>
        </dgm:presLayoutVars>
      </dgm:prSet>
      <dgm:spPr/>
    </dgm:pt>
    <dgm:pt modelId="{91802CB5-BB3B-4D0A-9BF4-048EDD9AB9F9}" type="pres">
      <dgm:prSet presAssocID="{D00E92C1-868E-45AD-BCF7-F05618B161AC}" presName="sibTrans" presStyleCnt="0"/>
      <dgm:spPr/>
    </dgm:pt>
    <dgm:pt modelId="{CE15FF4B-9107-4327-8E7C-9863CAB05146}" type="pres">
      <dgm:prSet presAssocID="{8ECFC67D-E627-4A46-971A-E33972C6D0AD}" presName="node" presStyleLbl="node1" presStyleIdx="16" presStyleCnt="20">
        <dgm:presLayoutVars>
          <dgm:bulletEnabled val="1"/>
        </dgm:presLayoutVars>
      </dgm:prSet>
      <dgm:spPr/>
    </dgm:pt>
    <dgm:pt modelId="{51C8557D-20E1-4D67-93E9-7B993ABE1946}" type="pres">
      <dgm:prSet presAssocID="{01100656-C004-4234-8177-FC71F32E1119}" presName="sibTrans" presStyleCnt="0"/>
      <dgm:spPr/>
    </dgm:pt>
    <dgm:pt modelId="{99AB6D45-234A-4BE2-A702-4C05B95B2F5C}" type="pres">
      <dgm:prSet presAssocID="{000934DA-3701-4C06-83E6-3A8AE7A61398}" presName="node" presStyleLbl="node1" presStyleIdx="17" presStyleCnt="20">
        <dgm:presLayoutVars>
          <dgm:bulletEnabled val="1"/>
        </dgm:presLayoutVars>
      </dgm:prSet>
      <dgm:spPr/>
    </dgm:pt>
    <dgm:pt modelId="{02DA50EA-269C-4AA5-AB83-62B2F10A739F}" type="pres">
      <dgm:prSet presAssocID="{4D62D22E-0964-4600-B04C-B231F7B90727}" presName="sibTrans" presStyleCnt="0"/>
      <dgm:spPr/>
    </dgm:pt>
    <dgm:pt modelId="{E3F02856-279F-4C7E-A8D0-6DB4DA0627E4}" type="pres">
      <dgm:prSet presAssocID="{52E73B3C-9B8D-49F4-9E9A-0E2C274EF0EC}" presName="node" presStyleLbl="node1" presStyleIdx="18" presStyleCnt="20">
        <dgm:presLayoutVars>
          <dgm:bulletEnabled val="1"/>
        </dgm:presLayoutVars>
      </dgm:prSet>
      <dgm:spPr/>
    </dgm:pt>
    <dgm:pt modelId="{66F43C4A-B191-420C-A1B8-1E503F574674}" type="pres">
      <dgm:prSet presAssocID="{5F2D15D2-DFEC-4BDD-BAC4-A87457A52D0E}" presName="sibTrans" presStyleCnt="0"/>
      <dgm:spPr/>
    </dgm:pt>
    <dgm:pt modelId="{E3E40C12-A604-4E75-B49D-35AE762B53DF}" type="pres">
      <dgm:prSet presAssocID="{B2757113-D8A2-4946-BBA1-6313A1F4EA5A}" presName="node" presStyleLbl="node1" presStyleIdx="19" presStyleCnt="20">
        <dgm:presLayoutVars>
          <dgm:bulletEnabled val="1"/>
        </dgm:presLayoutVars>
      </dgm:prSet>
      <dgm:spPr/>
    </dgm:pt>
  </dgm:ptLst>
  <dgm:cxnLst>
    <dgm:cxn modelId="{5030CD00-A650-4B91-8D90-F8F94C023C2D}" type="presOf" srcId="{D92BA20A-1212-479D-8966-F4ED53F0D4E1}" destId="{1C569D14-F8FA-4D77-A54D-44F235D7BD6C}" srcOrd="0" destOrd="0" presId="urn:microsoft.com/office/officeart/2005/8/layout/default"/>
    <dgm:cxn modelId="{3AD27501-316F-4F1B-9A4A-8D6AA48AEF7F}" type="presOf" srcId="{2CDF5ED8-F336-43BC-81FC-415F9E7AB20B}" destId="{F791CE9B-723E-408F-B2CA-4894634314DF}" srcOrd="0" destOrd="0" presId="urn:microsoft.com/office/officeart/2005/8/layout/default"/>
    <dgm:cxn modelId="{46030022-4529-4CFE-B8F1-174FF9AE034A}" type="presOf" srcId="{AD39E4A2-C5FF-49E5-A6B5-97332E78486D}" destId="{E06D7DFA-FD2A-4AA2-BB7B-D360A99E1A29}" srcOrd="0" destOrd="0" presId="urn:microsoft.com/office/officeart/2005/8/layout/default"/>
    <dgm:cxn modelId="{C378BF22-6AFE-4783-AC44-247D5F1BD76A}" srcId="{EF5B784C-B002-4A7D-A8DE-8064A57EF523}" destId="{F51F4341-EDC7-484F-83B2-E48D5C47B21F}" srcOrd="11" destOrd="0" parTransId="{231D1C9F-C42F-486B-B870-5D9B9C91A86D}" sibTransId="{C99FBD2E-754D-44FB-AF23-114E6AACA117}"/>
    <dgm:cxn modelId="{B7FC2428-4200-4CCD-BCAF-DAFC732A1B72}" srcId="{EF5B784C-B002-4A7D-A8DE-8064A57EF523}" destId="{32D3A901-0B82-40FA-B51A-EDEEBE7A368E}" srcOrd="7" destOrd="0" parTransId="{2C881824-ECAA-4CFF-850A-F3130915A820}" sibTransId="{9A40F001-3F44-4730-826C-9EB260603323}"/>
    <dgm:cxn modelId="{0132D12F-E764-43E6-A3A8-BF8AA958812C}" srcId="{EF5B784C-B002-4A7D-A8DE-8064A57EF523}" destId="{FE5EF8C0-1AA2-47E4-85A5-E9F82437305A}" srcOrd="9" destOrd="0" parTransId="{C6A05F5A-F0C0-44F4-8932-19DEC32666F7}" sibTransId="{64FCE66B-4944-484A-8AFD-5EF616507340}"/>
    <dgm:cxn modelId="{EFD0FB34-9F53-4E30-AFCA-0FAB1A37022B}" type="presOf" srcId="{0CD24A84-A249-4761-8822-2CF299E8E908}" destId="{A255AF87-DC73-40CA-8C21-244C04C4FC47}" srcOrd="0" destOrd="0" presId="urn:microsoft.com/office/officeart/2005/8/layout/default"/>
    <dgm:cxn modelId="{D5783539-2F90-4A15-90DF-369656BA23D0}" srcId="{EF5B784C-B002-4A7D-A8DE-8064A57EF523}" destId="{6FD1B4CF-46F2-40E7-B7EE-B1CCB1D9854A}" srcOrd="15" destOrd="0" parTransId="{3B211329-E0C5-44A1-94A7-4BD96CEAC6DC}" sibTransId="{D00E92C1-868E-45AD-BCF7-F05618B161AC}"/>
    <dgm:cxn modelId="{F764F839-B001-4325-A332-A04F8716101B}" srcId="{EF5B784C-B002-4A7D-A8DE-8064A57EF523}" destId="{19BF7D6E-E04C-4784-9E59-F334B5C8033A}" srcOrd="14" destOrd="0" parTransId="{F29E35D6-8819-40CE-B719-4F1A98EA1B70}" sibTransId="{4B4B9455-5F47-4595-B8FD-45E1673579D7}"/>
    <dgm:cxn modelId="{1976783A-BF8F-4DA5-8D9F-AE09EFCB2FB1}" type="presOf" srcId="{19BF7D6E-E04C-4784-9E59-F334B5C8033A}" destId="{F1643F7B-A3D9-4FC9-AFA8-5D29A952C769}" srcOrd="0" destOrd="0" presId="urn:microsoft.com/office/officeart/2005/8/layout/default"/>
    <dgm:cxn modelId="{BCBABC5C-DBF1-4389-9326-7EF2FE710F20}" srcId="{EF5B784C-B002-4A7D-A8DE-8064A57EF523}" destId="{D4FA05B7-5981-4181-BAA6-3A1A8A611479}" srcOrd="13" destOrd="0" parTransId="{0D2A0590-FBA4-41BB-8328-AABF4BE138C5}" sibTransId="{171E0FCF-800C-447E-9844-5CDF1F89A06E}"/>
    <dgm:cxn modelId="{92975048-2F2F-4481-A91D-5100A94EC3C6}" type="presOf" srcId="{6FD1B4CF-46F2-40E7-B7EE-B1CCB1D9854A}" destId="{00A6668C-8AB0-41F6-935B-A33264ECBA45}" srcOrd="0" destOrd="0" presId="urn:microsoft.com/office/officeart/2005/8/layout/default"/>
    <dgm:cxn modelId="{CE9A9949-780E-48D2-BB0F-7EAC10142F69}" type="presOf" srcId="{9CEA31DC-7968-4B70-8CA9-79C4C6820B7F}" destId="{ECF2FDAA-DFB7-41D3-B92A-929884A64BA4}" srcOrd="0" destOrd="0" presId="urn:microsoft.com/office/officeart/2005/8/layout/default"/>
    <dgm:cxn modelId="{81A30A4A-F9B8-4AA0-AB30-68C5A9C2EF18}" srcId="{EF5B784C-B002-4A7D-A8DE-8064A57EF523}" destId="{2CDF5ED8-F336-43BC-81FC-415F9E7AB20B}" srcOrd="12" destOrd="0" parTransId="{EFB22564-568D-4462-BD7B-D5F0741034CF}" sibTransId="{0FC5AC49-3EC6-4338-AFED-1C320500B822}"/>
    <dgm:cxn modelId="{61766A6A-A352-4B0D-BEC9-5CD46FC99964}" srcId="{EF5B784C-B002-4A7D-A8DE-8064A57EF523}" destId="{B2757113-D8A2-4946-BBA1-6313A1F4EA5A}" srcOrd="19" destOrd="0" parTransId="{EE8A1408-EB11-48EF-8B59-BC64546D2A09}" sibTransId="{51BEA984-B699-4026-8F26-DB26E78626E9}"/>
    <dgm:cxn modelId="{1BE28A4C-1609-483C-96A7-46B7632A7A90}" type="presOf" srcId="{F60308FD-72B3-4E65-B2A9-C44664C09EC9}" destId="{D8792E01-D7B7-460C-8FE5-B7C2468E349F}" srcOrd="0" destOrd="0" presId="urn:microsoft.com/office/officeart/2005/8/layout/default"/>
    <dgm:cxn modelId="{929CD26E-3303-4A3A-9328-64381C80ACE4}" srcId="{EF5B784C-B002-4A7D-A8DE-8064A57EF523}" destId="{E88FF97A-8697-4C1F-8B9D-A45C67A60A20}" srcOrd="6" destOrd="0" parTransId="{52585210-4215-410C-B152-4A9ADD89F2D2}" sibTransId="{B7639002-C5DF-4936-A3A4-D4A737AD9B1D}"/>
    <dgm:cxn modelId="{348DD050-412F-4171-895E-CA4F161FB512}" type="presOf" srcId="{D4FA05B7-5981-4181-BAA6-3A1A8A611479}" destId="{71AEE3C1-045A-4A8A-ABB1-A96F73403E6E}" srcOrd="0" destOrd="0" presId="urn:microsoft.com/office/officeart/2005/8/layout/default"/>
    <dgm:cxn modelId="{0A82CA77-A00A-4415-A788-600EEA7F09A5}" type="presOf" srcId="{E88FF97A-8697-4C1F-8B9D-A45C67A60A20}" destId="{FCA22F94-CB65-43C0-A505-F60A81A92681}" srcOrd="0" destOrd="0" presId="urn:microsoft.com/office/officeart/2005/8/layout/default"/>
    <dgm:cxn modelId="{701C8D5A-0C93-4224-884F-5BDF1E71234E}" srcId="{EF5B784C-B002-4A7D-A8DE-8064A57EF523}" destId="{7E7E6ED7-54B7-4CFB-AC9D-72FA3D6ED012}" srcOrd="4" destOrd="0" parTransId="{07EC083A-DBB8-4919-A78A-22C78FEE80BA}" sibTransId="{F2991259-F0F9-498D-8B0F-1AA3674B8862}"/>
    <dgm:cxn modelId="{D144138D-930C-465A-9FCA-C5EBEE4278E0}" srcId="{EF5B784C-B002-4A7D-A8DE-8064A57EF523}" destId="{52E73B3C-9B8D-49F4-9E9A-0E2C274EF0EC}" srcOrd="18" destOrd="0" parTransId="{2A6F0080-1419-45AB-BCF1-76265CE4AECF}" sibTransId="{5F2D15D2-DFEC-4BDD-BAC4-A87457A52D0E}"/>
    <dgm:cxn modelId="{25B79A8D-4EA3-4240-A817-4CF1622E5B05}" srcId="{EF5B784C-B002-4A7D-A8DE-8064A57EF523}" destId="{8ECFC67D-E627-4A46-971A-E33972C6D0AD}" srcOrd="16" destOrd="0" parTransId="{CFFAA19C-6AAF-45C6-999F-9DD74488C17B}" sibTransId="{01100656-C004-4234-8177-FC71F32E1119}"/>
    <dgm:cxn modelId="{81D3438E-8D74-4574-8F67-90A2FD284691}" srcId="{EF5B784C-B002-4A7D-A8DE-8064A57EF523}" destId="{F16E58EA-5E4E-428A-A5D4-E03FE684131B}" srcOrd="0" destOrd="0" parTransId="{618122DA-86A8-4264-99BB-3CEC1874B850}" sibTransId="{E5B30143-6678-4AAD-B5E5-C31590EA3862}"/>
    <dgm:cxn modelId="{33E76996-33F6-42ED-B979-CCA6F7765586}" srcId="{EF5B784C-B002-4A7D-A8DE-8064A57EF523}" destId="{000934DA-3701-4C06-83E6-3A8AE7A61398}" srcOrd="17" destOrd="0" parTransId="{39AC2854-D074-41AA-A858-BF470EDE790A}" sibTransId="{4D62D22E-0964-4600-B04C-B231F7B90727}"/>
    <dgm:cxn modelId="{483F4AA2-94E1-4967-9263-8EAEEFA3178C}" type="presOf" srcId="{7E7E6ED7-54B7-4CFB-AC9D-72FA3D6ED012}" destId="{9CE2017A-4F82-41C9-86D0-4927BBB5A443}" srcOrd="0" destOrd="0" presId="urn:microsoft.com/office/officeart/2005/8/layout/default"/>
    <dgm:cxn modelId="{E65251A3-D87A-468E-AFCA-EC4EFFEA0F4B}" type="presOf" srcId="{12B68133-D119-4152-AB87-338E9BD1B5FF}" destId="{43E36B9E-BF36-4624-B1BB-9B622D260E32}" srcOrd="0" destOrd="0" presId="urn:microsoft.com/office/officeart/2005/8/layout/default"/>
    <dgm:cxn modelId="{B21137B5-C0E5-4768-8708-C8EFAD80A2B3}" type="presOf" srcId="{F16E58EA-5E4E-428A-A5D4-E03FE684131B}" destId="{AE1ECBB5-D43D-48A1-8AFA-384D1A737196}" srcOrd="0" destOrd="0" presId="urn:microsoft.com/office/officeart/2005/8/layout/default"/>
    <dgm:cxn modelId="{9246B9CE-AD72-4C3C-9C21-4FCC5509B5E5}" type="presOf" srcId="{F51F4341-EDC7-484F-83B2-E48D5C47B21F}" destId="{223F13CA-7D91-4404-B867-83344289A7CF}" srcOrd="0" destOrd="0" presId="urn:microsoft.com/office/officeart/2005/8/layout/default"/>
    <dgm:cxn modelId="{83552FCF-7B01-4E4C-8232-BA2ECA98AE30}" type="presOf" srcId="{52E73B3C-9B8D-49F4-9E9A-0E2C274EF0EC}" destId="{E3F02856-279F-4C7E-A8D0-6DB4DA0627E4}" srcOrd="0" destOrd="0" presId="urn:microsoft.com/office/officeart/2005/8/layout/default"/>
    <dgm:cxn modelId="{F4F642D1-6EE5-4DE6-9A09-C255CA463B72}" type="presOf" srcId="{32D3A901-0B82-40FA-B51A-EDEEBE7A368E}" destId="{72035FEF-9985-4151-8974-D7EEA1D3285E}" srcOrd="0" destOrd="0" presId="urn:microsoft.com/office/officeart/2005/8/layout/default"/>
    <dgm:cxn modelId="{43A4FDD2-88F0-42D8-9895-D0E237AEA120}" type="presOf" srcId="{8ECFC67D-E627-4A46-971A-E33972C6D0AD}" destId="{CE15FF4B-9107-4327-8E7C-9863CAB05146}" srcOrd="0" destOrd="0" presId="urn:microsoft.com/office/officeart/2005/8/layout/default"/>
    <dgm:cxn modelId="{34E939D3-7DC8-4F66-9245-BDAAA4C390CA}" type="presOf" srcId="{000934DA-3701-4C06-83E6-3A8AE7A61398}" destId="{99AB6D45-234A-4BE2-A702-4C05B95B2F5C}" srcOrd="0" destOrd="0" presId="urn:microsoft.com/office/officeart/2005/8/layout/default"/>
    <dgm:cxn modelId="{556888D7-495A-4D1C-9E22-E6F2EBABA000}" srcId="{EF5B784C-B002-4A7D-A8DE-8064A57EF523}" destId="{0CD24A84-A249-4761-8822-2CF299E8E908}" srcOrd="3" destOrd="0" parTransId="{DC51E2E8-600A-4F4A-992D-5A3DCEFDCDDC}" sibTransId="{54B017F2-8F37-4E11-A982-B03DDF307A19}"/>
    <dgm:cxn modelId="{20C315D9-35DE-4E1F-9F09-3C64435172E3}" type="presOf" srcId="{B2757113-D8A2-4946-BBA1-6313A1F4EA5A}" destId="{E3E40C12-A604-4E75-B49D-35AE762B53DF}" srcOrd="0" destOrd="0" presId="urn:microsoft.com/office/officeart/2005/8/layout/default"/>
    <dgm:cxn modelId="{FF2599DC-B1EF-41E5-84D8-1A581C16A082}" srcId="{EF5B784C-B002-4A7D-A8DE-8064A57EF523}" destId="{AD39E4A2-C5FF-49E5-A6B5-97332E78486D}" srcOrd="5" destOrd="0" parTransId="{0AC3D099-8012-42C2-9FA6-C0F26A1FEAA1}" sibTransId="{E5F02B03-8E69-4690-8D72-B526C69CCFC1}"/>
    <dgm:cxn modelId="{E03C56E3-E8AC-47AA-A07A-7A25439C1611}" type="presOf" srcId="{FE5EF8C0-1AA2-47E4-85A5-E9F82437305A}" destId="{C91B2446-942D-4C9D-999E-674FB1BF24FE}" srcOrd="0" destOrd="0" presId="urn:microsoft.com/office/officeart/2005/8/layout/default"/>
    <dgm:cxn modelId="{BBDA88EA-72CA-4177-AB5A-B9501EBAC821}" type="presOf" srcId="{EF5B784C-B002-4A7D-A8DE-8064A57EF523}" destId="{62F015DB-6823-47F5-883D-C1988EC230D7}" srcOrd="0" destOrd="0" presId="urn:microsoft.com/office/officeart/2005/8/layout/default"/>
    <dgm:cxn modelId="{AEDFDDED-E8EA-47B8-9808-500A604B15F8}" srcId="{EF5B784C-B002-4A7D-A8DE-8064A57EF523}" destId="{F60308FD-72B3-4E65-B2A9-C44664C09EC9}" srcOrd="8" destOrd="0" parTransId="{6FEF6E67-E4C4-4FA7-AF09-AE78C76DF56D}" sibTransId="{AD18B4B0-7B3E-4AB4-B6CA-C7141E1E91A2}"/>
    <dgm:cxn modelId="{1A2695F3-3C2A-492F-8D39-5A570CD867B2}" srcId="{EF5B784C-B002-4A7D-A8DE-8064A57EF523}" destId="{12B68133-D119-4152-AB87-338E9BD1B5FF}" srcOrd="1" destOrd="0" parTransId="{1B947DE6-57A6-4968-8B57-CA8BF94932F0}" sibTransId="{EE81B463-6BDC-4E5A-B6E1-8AA0B505DA2A}"/>
    <dgm:cxn modelId="{1359C0F3-E0EB-43CE-AE42-619ED65F01A2}" srcId="{EF5B784C-B002-4A7D-A8DE-8064A57EF523}" destId="{D92BA20A-1212-479D-8966-F4ED53F0D4E1}" srcOrd="2" destOrd="0" parTransId="{1C876DA8-C870-4564-8228-566B9D6399CD}" sibTransId="{60CFF9CB-74EF-4767-8913-3DE62432BD16}"/>
    <dgm:cxn modelId="{E09B1CF7-E081-45E6-9A52-91F55030493F}" srcId="{EF5B784C-B002-4A7D-A8DE-8064A57EF523}" destId="{9CEA31DC-7968-4B70-8CA9-79C4C6820B7F}" srcOrd="10" destOrd="0" parTransId="{BE4AFFA1-1D35-4D96-9A06-FB2D0BF92D62}" sibTransId="{1C2F7665-C7F0-4A52-AC65-1A9820327D5F}"/>
    <dgm:cxn modelId="{6FF6719B-BD11-4AB9-9F95-5BCB75BA0FA3}" type="presParOf" srcId="{62F015DB-6823-47F5-883D-C1988EC230D7}" destId="{AE1ECBB5-D43D-48A1-8AFA-384D1A737196}" srcOrd="0" destOrd="0" presId="urn:microsoft.com/office/officeart/2005/8/layout/default"/>
    <dgm:cxn modelId="{DDB392A1-C282-4B47-AD6F-128364BC333F}" type="presParOf" srcId="{62F015DB-6823-47F5-883D-C1988EC230D7}" destId="{840E4D85-034E-4754-A0DC-4B8C3E44C005}" srcOrd="1" destOrd="0" presId="urn:microsoft.com/office/officeart/2005/8/layout/default"/>
    <dgm:cxn modelId="{E209E3D1-CF69-4E6E-B04B-88819DE50507}" type="presParOf" srcId="{62F015DB-6823-47F5-883D-C1988EC230D7}" destId="{43E36B9E-BF36-4624-B1BB-9B622D260E32}" srcOrd="2" destOrd="0" presId="urn:microsoft.com/office/officeart/2005/8/layout/default"/>
    <dgm:cxn modelId="{4BF4E0DC-486D-4AB3-88BB-67D79167F358}" type="presParOf" srcId="{62F015DB-6823-47F5-883D-C1988EC230D7}" destId="{8AC4A41C-8C3C-4C32-AF79-6D14540A7126}" srcOrd="3" destOrd="0" presId="urn:microsoft.com/office/officeart/2005/8/layout/default"/>
    <dgm:cxn modelId="{8A2C652D-1F93-4D08-8CC3-B16D62705B27}" type="presParOf" srcId="{62F015DB-6823-47F5-883D-C1988EC230D7}" destId="{1C569D14-F8FA-4D77-A54D-44F235D7BD6C}" srcOrd="4" destOrd="0" presId="urn:microsoft.com/office/officeart/2005/8/layout/default"/>
    <dgm:cxn modelId="{CD23D323-9870-4B9A-B856-F36C6DD504C3}" type="presParOf" srcId="{62F015DB-6823-47F5-883D-C1988EC230D7}" destId="{21E9DD70-6263-417C-B7B7-8D97C202F2D5}" srcOrd="5" destOrd="0" presId="urn:microsoft.com/office/officeart/2005/8/layout/default"/>
    <dgm:cxn modelId="{AD151CA1-2218-40FC-A341-DB9513A5993E}" type="presParOf" srcId="{62F015DB-6823-47F5-883D-C1988EC230D7}" destId="{A255AF87-DC73-40CA-8C21-244C04C4FC47}" srcOrd="6" destOrd="0" presId="urn:microsoft.com/office/officeart/2005/8/layout/default"/>
    <dgm:cxn modelId="{90D2539B-EAF7-45A2-9823-43CDD041FA25}" type="presParOf" srcId="{62F015DB-6823-47F5-883D-C1988EC230D7}" destId="{B867F487-4206-462C-A3B5-AC2B3F6E9654}" srcOrd="7" destOrd="0" presId="urn:microsoft.com/office/officeart/2005/8/layout/default"/>
    <dgm:cxn modelId="{D53D3ABF-E654-4038-A9A6-5F0DACA6EADA}" type="presParOf" srcId="{62F015DB-6823-47F5-883D-C1988EC230D7}" destId="{9CE2017A-4F82-41C9-86D0-4927BBB5A443}" srcOrd="8" destOrd="0" presId="urn:microsoft.com/office/officeart/2005/8/layout/default"/>
    <dgm:cxn modelId="{7BFDAD87-8468-4399-B30A-AE8A0061FFE1}" type="presParOf" srcId="{62F015DB-6823-47F5-883D-C1988EC230D7}" destId="{C78F7596-0F20-4214-A8AE-B7F62D932496}" srcOrd="9" destOrd="0" presId="urn:microsoft.com/office/officeart/2005/8/layout/default"/>
    <dgm:cxn modelId="{F52BB293-BB33-47B8-81D9-46BB3694997B}" type="presParOf" srcId="{62F015DB-6823-47F5-883D-C1988EC230D7}" destId="{E06D7DFA-FD2A-4AA2-BB7B-D360A99E1A29}" srcOrd="10" destOrd="0" presId="urn:microsoft.com/office/officeart/2005/8/layout/default"/>
    <dgm:cxn modelId="{C7E700F5-D6D7-498C-8865-B020E063FF0D}" type="presParOf" srcId="{62F015DB-6823-47F5-883D-C1988EC230D7}" destId="{5FCD4A51-8C21-4016-9872-AFB6A53CCF54}" srcOrd="11" destOrd="0" presId="urn:microsoft.com/office/officeart/2005/8/layout/default"/>
    <dgm:cxn modelId="{0ED78217-3AC1-4448-9597-22F17746B39F}" type="presParOf" srcId="{62F015DB-6823-47F5-883D-C1988EC230D7}" destId="{FCA22F94-CB65-43C0-A505-F60A81A92681}" srcOrd="12" destOrd="0" presId="urn:microsoft.com/office/officeart/2005/8/layout/default"/>
    <dgm:cxn modelId="{B2860B4D-236C-4D9D-9A6E-9AC245CECB3E}" type="presParOf" srcId="{62F015DB-6823-47F5-883D-C1988EC230D7}" destId="{7143F953-BA6C-4C9C-B794-EC4EA5D719B5}" srcOrd="13" destOrd="0" presId="urn:microsoft.com/office/officeart/2005/8/layout/default"/>
    <dgm:cxn modelId="{5E9D576C-58A3-4BD1-83C0-6E0D37A5EA0B}" type="presParOf" srcId="{62F015DB-6823-47F5-883D-C1988EC230D7}" destId="{72035FEF-9985-4151-8974-D7EEA1D3285E}" srcOrd="14" destOrd="0" presId="urn:microsoft.com/office/officeart/2005/8/layout/default"/>
    <dgm:cxn modelId="{0150B200-A798-4770-B528-64FEDC1ACEC1}" type="presParOf" srcId="{62F015DB-6823-47F5-883D-C1988EC230D7}" destId="{152EE98F-B01A-40DB-8B05-FFFA1AA29929}" srcOrd="15" destOrd="0" presId="urn:microsoft.com/office/officeart/2005/8/layout/default"/>
    <dgm:cxn modelId="{90F5C3E4-67CF-4A76-BCE0-CD4C49C6B4EA}" type="presParOf" srcId="{62F015DB-6823-47F5-883D-C1988EC230D7}" destId="{D8792E01-D7B7-460C-8FE5-B7C2468E349F}" srcOrd="16" destOrd="0" presId="urn:microsoft.com/office/officeart/2005/8/layout/default"/>
    <dgm:cxn modelId="{6D522735-1C19-4C1D-9BAB-832200C38D6A}" type="presParOf" srcId="{62F015DB-6823-47F5-883D-C1988EC230D7}" destId="{FE42F3B9-F310-4EDC-B27C-F74954A99E5B}" srcOrd="17" destOrd="0" presId="urn:microsoft.com/office/officeart/2005/8/layout/default"/>
    <dgm:cxn modelId="{B5E372E1-87DE-4318-B19E-4FC06925A08B}" type="presParOf" srcId="{62F015DB-6823-47F5-883D-C1988EC230D7}" destId="{C91B2446-942D-4C9D-999E-674FB1BF24FE}" srcOrd="18" destOrd="0" presId="urn:microsoft.com/office/officeart/2005/8/layout/default"/>
    <dgm:cxn modelId="{3DC6A372-313E-4967-B6ED-14209B2443D9}" type="presParOf" srcId="{62F015DB-6823-47F5-883D-C1988EC230D7}" destId="{D26B2C5C-866C-4618-98BC-84DAF90B1078}" srcOrd="19" destOrd="0" presId="urn:microsoft.com/office/officeart/2005/8/layout/default"/>
    <dgm:cxn modelId="{F272FE5E-356C-45C7-999C-83AF05D3978E}" type="presParOf" srcId="{62F015DB-6823-47F5-883D-C1988EC230D7}" destId="{ECF2FDAA-DFB7-41D3-B92A-929884A64BA4}" srcOrd="20" destOrd="0" presId="urn:microsoft.com/office/officeart/2005/8/layout/default"/>
    <dgm:cxn modelId="{B63819C8-C541-422B-96B9-E82A0F662852}" type="presParOf" srcId="{62F015DB-6823-47F5-883D-C1988EC230D7}" destId="{3C74917A-A1BD-48DD-BB7A-DC734526986A}" srcOrd="21" destOrd="0" presId="urn:microsoft.com/office/officeart/2005/8/layout/default"/>
    <dgm:cxn modelId="{99B1BE13-FB9F-415D-BFA0-934426A44484}" type="presParOf" srcId="{62F015DB-6823-47F5-883D-C1988EC230D7}" destId="{223F13CA-7D91-4404-B867-83344289A7CF}" srcOrd="22" destOrd="0" presId="urn:microsoft.com/office/officeart/2005/8/layout/default"/>
    <dgm:cxn modelId="{2030A16C-9B40-4C9F-9860-7AA73D0A185D}" type="presParOf" srcId="{62F015DB-6823-47F5-883D-C1988EC230D7}" destId="{9A2979F0-526F-4EFD-973B-9E2364D94131}" srcOrd="23" destOrd="0" presId="urn:microsoft.com/office/officeart/2005/8/layout/default"/>
    <dgm:cxn modelId="{96219F81-6B37-4714-9332-ACDC88F3D4EF}" type="presParOf" srcId="{62F015DB-6823-47F5-883D-C1988EC230D7}" destId="{F791CE9B-723E-408F-B2CA-4894634314DF}" srcOrd="24" destOrd="0" presId="urn:microsoft.com/office/officeart/2005/8/layout/default"/>
    <dgm:cxn modelId="{9FA55E4C-FDF1-4235-B595-2FE5B5AB8AAD}" type="presParOf" srcId="{62F015DB-6823-47F5-883D-C1988EC230D7}" destId="{3D3AF89B-4162-4689-A3FF-BB8FBF9759D2}" srcOrd="25" destOrd="0" presId="urn:microsoft.com/office/officeart/2005/8/layout/default"/>
    <dgm:cxn modelId="{47630116-C9BB-4C33-8173-B452EDAD413B}" type="presParOf" srcId="{62F015DB-6823-47F5-883D-C1988EC230D7}" destId="{71AEE3C1-045A-4A8A-ABB1-A96F73403E6E}" srcOrd="26" destOrd="0" presId="urn:microsoft.com/office/officeart/2005/8/layout/default"/>
    <dgm:cxn modelId="{5396DC84-0F85-4AF0-B8DC-E36D5A21FCAB}" type="presParOf" srcId="{62F015DB-6823-47F5-883D-C1988EC230D7}" destId="{AB0E1311-A1B0-48C7-A119-76E36CB3F2B7}" srcOrd="27" destOrd="0" presId="urn:microsoft.com/office/officeart/2005/8/layout/default"/>
    <dgm:cxn modelId="{BF3686C2-574A-486A-B9FD-C897A6BDC351}" type="presParOf" srcId="{62F015DB-6823-47F5-883D-C1988EC230D7}" destId="{F1643F7B-A3D9-4FC9-AFA8-5D29A952C769}" srcOrd="28" destOrd="0" presId="urn:microsoft.com/office/officeart/2005/8/layout/default"/>
    <dgm:cxn modelId="{5EAA4A7C-4788-4582-BE90-3792E36659BA}" type="presParOf" srcId="{62F015DB-6823-47F5-883D-C1988EC230D7}" destId="{6EC2CFFD-0B5C-4D92-941D-CF4BC215C4AF}" srcOrd="29" destOrd="0" presId="urn:microsoft.com/office/officeart/2005/8/layout/default"/>
    <dgm:cxn modelId="{2BD2E9C2-8E2B-450C-B328-98659E990B65}" type="presParOf" srcId="{62F015DB-6823-47F5-883D-C1988EC230D7}" destId="{00A6668C-8AB0-41F6-935B-A33264ECBA45}" srcOrd="30" destOrd="0" presId="urn:microsoft.com/office/officeart/2005/8/layout/default"/>
    <dgm:cxn modelId="{7B9EAC1C-BD73-44F9-A491-3F65603D8B18}" type="presParOf" srcId="{62F015DB-6823-47F5-883D-C1988EC230D7}" destId="{91802CB5-BB3B-4D0A-9BF4-048EDD9AB9F9}" srcOrd="31" destOrd="0" presId="urn:microsoft.com/office/officeart/2005/8/layout/default"/>
    <dgm:cxn modelId="{620F7B77-40C0-4329-8BCA-896C874FF423}" type="presParOf" srcId="{62F015DB-6823-47F5-883D-C1988EC230D7}" destId="{CE15FF4B-9107-4327-8E7C-9863CAB05146}" srcOrd="32" destOrd="0" presId="urn:microsoft.com/office/officeart/2005/8/layout/default"/>
    <dgm:cxn modelId="{048E56BC-FEA4-4F35-B3FD-4934F3170DCE}" type="presParOf" srcId="{62F015DB-6823-47F5-883D-C1988EC230D7}" destId="{51C8557D-20E1-4D67-93E9-7B993ABE1946}" srcOrd="33" destOrd="0" presId="urn:microsoft.com/office/officeart/2005/8/layout/default"/>
    <dgm:cxn modelId="{DBF05B78-BA04-4DF4-AE25-F60B9EE011D9}" type="presParOf" srcId="{62F015DB-6823-47F5-883D-C1988EC230D7}" destId="{99AB6D45-234A-4BE2-A702-4C05B95B2F5C}" srcOrd="34" destOrd="0" presId="urn:microsoft.com/office/officeart/2005/8/layout/default"/>
    <dgm:cxn modelId="{A76D609D-D2FD-4A81-BD46-EF3324B521D0}" type="presParOf" srcId="{62F015DB-6823-47F5-883D-C1988EC230D7}" destId="{02DA50EA-269C-4AA5-AB83-62B2F10A739F}" srcOrd="35" destOrd="0" presId="urn:microsoft.com/office/officeart/2005/8/layout/default"/>
    <dgm:cxn modelId="{2978EC1D-D0FF-4411-A605-8465444AE338}" type="presParOf" srcId="{62F015DB-6823-47F5-883D-C1988EC230D7}" destId="{E3F02856-279F-4C7E-A8D0-6DB4DA0627E4}" srcOrd="36" destOrd="0" presId="urn:microsoft.com/office/officeart/2005/8/layout/default"/>
    <dgm:cxn modelId="{A7FF7986-869F-45D6-A146-70969D52DDB7}" type="presParOf" srcId="{62F015DB-6823-47F5-883D-C1988EC230D7}" destId="{66F43C4A-B191-420C-A1B8-1E503F574674}" srcOrd="37" destOrd="0" presId="urn:microsoft.com/office/officeart/2005/8/layout/default"/>
    <dgm:cxn modelId="{1E551A54-62A2-45CB-BF7F-274B80CD43FC}" type="presParOf" srcId="{62F015DB-6823-47F5-883D-C1988EC230D7}" destId="{E3E40C12-A604-4E75-B49D-35AE762B53DF}" srcOrd="3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ECBB5-D43D-48A1-8AFA-384D1A737196}">
      <dsp:nvSpPr>
        <dsp:cNvPr id="0" name=""/>
        <dsp:cNvSpPr/>
      </dsp:nvSpPr>
      <dsp:spPr>
        <a:xfrm>
          <a:off x="2926" y="24639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Document Management Solution</a:t>
          </a:r>
        </a:p>
      </dsp:txBody>
      <dsp:txXfrm>
        <a:off x="2926" y="246399"/>
        <a:ext cx="1584699" cy="950819"/>
      </dsp:txXfrm>
    </dsp:sp>
    <dsp:sp modelId="{43E36B9E-BF36-4624-B1BB-9B622D260E32}">
      <dsp:nvSpPr>
        <dsp:cNvPr id="0" name=""/>
        <dsp:cNvSpPr/>
      </dsp:nvSpPr>
      <dsp:spPr>
        <a:xfrm>
          <a:off x="1746096" y="24639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Document Preparation Solution</a:t>
          </a:r>
        </a:p>
      </dsp:txBody>
      <dsp:txXfrm>
        <a:off x="1746096" y="246399"/>
        <a:ext cx="1584699" cy="950819"/>
      </dsp:txXfrm>
    </dsp:sp>
    <dsp:sp modelId="{1C569D14-F8FA-4D77-A54D-44F235D7BD6C}">
      <dsp:nvSpPr>
        <dsp:cNvPr id="0" name=""/>
        <dsp:cNvSpPr/>
      </dsp:nvSpPr>
      <dsp:spPr>
        <a:xfrm>
          <a:off x="3489266" y="24639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Credit Bureau integration for Credit checks and Credit Reports</a:t>
          </a:r>
        </a:p>
      </dsp:txBody>
      <dsp:txXfrm>
        <a:off x="3489266" y="246399"/>
        <a:ext cx="1584699" cy="950819"/>
      </dsp:txXfrm>
    </dsp:sp>
    <dsp:sp modelId="{A255AF87-DC73-40CA-8C21-244C04C4FC47}">
      <dsp:nvSpPr>
        <dsp:cNvPr id="0" name=""/>
        <dsp:cNvSpPr/>
      </dsp:nvSpPr>
      <dsp:spPr>
        <a:xfrm>
          <a:off x="5232436" y="24639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KYC/Identity verification integration </a:t>
          </a:r>
        </a:p>
      </dsp:txBody>
      <dsp:txXfrm>
        <a:off x="5232436" y="246399"/>
        <a:ext cx="1584699" cy="950819"/>
      </dsp:txXfrm>
    </dsp:sp>
    <dsp:sp modelId="{9CE2017A-4F82-41C9-86D0-4927BBB5A443}">
      <dsp:nvSpPr>
        <dsp:cNvPr id="0" name=""/>
        <dsp:cNvSpPr/>
      </dsp:nvSpPr>
      <dsp:spPr>
        <a:xfrm>
          <a:off x="6975606" y="24639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Government watchlists and </a:t>
          </a:r>
          <a:r>
            <a:rPr lang="en-US" sz="1400" kern="1200" err="1"/>
            <a:t>Fraudlists</a:t>
          </a:r>
          <a:r>
            <a:rPr lang="en-US" sz="1400" kern="1200"/>
            <a:t> Integration (AML)</a:t>
          </a:r>
        </a:p>
      </dsp:txBody>
      <dsp:txXfrm>
        <a:off x="6975606" y="246399"/>
        <a:ext cx="1584699" cy="950819"/>
      </dsp:txXfrm>
    </dsp:sp>
    <dsp:sp modelId="{E06D7DFA-FD2A-4AA2-BB7B-D360A99E1A29}">
      <dsp:nvSpPr>
        <dsp:cNvPr id="0" name=""/>
        <dsp:cNvSpPr/>
      </dsp:nvSpPr>
      <dsp:spPr>
        <a:xfrm>
          <a:off x="2926" y="135568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Core Integration</a:t>
          </a:r>
        </a:p>
      </dsp:txBody>
      <dsp:txXfrm>
        <a:off x="2926" y="1355689"/>
        <a:ext cx="1584699" cy="950819"/>
      </dsp:txXfrm>
    </dsp:sp>
    <dsp:sp modelId="{FCA22F94-CB65-43C0-A505-F60A81A92681}">
      <dsp:nvSpPr>
        <dsp:cNvPr id="0" name=""/>
        <dsp:cNvSpPr/>
      </dsp:nvSpPr>
      <dsp:spPr>
        <a:xfrm>
          <a:off x="1746096" y="135568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Loan Servicing integration</a:t>
          </a:r>
        </a:p>
      </dsp:txBody>
      <dsp:txXfrm>
        <a:off x="1746096" y="1355689"/>
        <a:ext cx="1584699" cy="950819"/>
      </dsp:txXfrm>
    </dsp:sp>
    <dsp:sp modelId="{72035FEF-9985-4151-8974-D7EEA1D3285E}">
      <dsp:nvSpPr>
        <dsp:cNvPr id="0" name=""/>
        <dsp:cNvSpPr/>
      </dsp:nvSpPr>
      <dsp:spPr>
        <a:xfrm>
          <a:off x="3489266" y="135568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CRM integration</a:t>
          </a:r>
        </a:p>
      </dsp:txBody>
      <dsp:txXfrm>
        <a:off x="3489266" y="1355689"/>
        <a:ext cx="1584699" cy="950819"/>
      </dsp:txXfrm>
    </dsp:sp>
    <dsp:sp modelId="{D8792E01-D7B7-460C-8FE5-B7C2468E349F}">
      <dsp:nvSpPr>
        <dsp:cNvPr id="0" name=""/>
        <dsp:cNvSpPr/>
      </dsp:nvSpPr>
      <dsp:spPr>
        <a:xfrm>
          <a:off x="5232436" y="135568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Document ESignatures</a:t>
          </a:r>
        </a:p>
      </dsp:txBody>
      <dsp:txXfrm>
        <a:off x="5232436" y="1355689"/>
        <a:ext cx="1584699" cy="950819"/>
      </dsp:txXfrm>
    </dsp:sp>
    <dsp:sp modelId="{C91B2446-942D-4C9D-999E-674FB1BF24FE}">
      <dsp:nvSpPr>
        <dsp:cNvPr id="0" name=""/>
        <dsp:cNvSpPr/>
      </dsp:nvSpPr>
      <dsp:spPr>
        <a:xfrm>
          <a:off x="6975606" y="135568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Report Dashboards</a:t>
          </a:r>
        </a:p>
      </dsp:txBody>
      <dsp:txXfrm>
        <a:off x="6975606" y="1355689"/>
        <a:ext cx="1584699" cy="950819"/>
      </dsp:txXfrm>
    </dsp:sp>
    <dsp:sp modelId="{ECF2FDAA-DFB7-41D3-B92A-929884A64BA4}">
      <dsp:nvSpPr>
        <dsp:cNvPr id="0" name=""/>
        <dsp:cNvSpPr/>
      </dsp:nvSpPr>
      <dsp:spPr>
        <a:xfrm>
          <a:off x="2926" y="246497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Data Driven Insights</a:t>
          </a:r>
        </a:p>
      </dsp:txBody>
      <dsp:txXfrm>
        <a:off x="2926" y="2464979"/>
        <a:ext cx="1584699" cy="950819"/>
      </dsp:txXfrm>
    </dsp:sp>
    <dsp:sp modelId="{223F13CA-7D91-4404-B867-83344289A7CF}">
      <dsp:nvSpPr>
        <dsp:cNvPr id="0" name=""/>
        <dsp:cNvSpPr/>
      </dsp:nvSpPr>
      <dsp:spPr>
        <a:xfrm>
          <a:off x="1746096" y="246497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Lien Solutions (UCC Filing and searches and management)</a:t>
          </a:r>
        </a:p>
      </dsp:txBody>
      <dsp:txXfrm>
        <a:off x="1746096" y="2464979"/>
        <a:ext cx="1584699" cy="950819"/>
      </dsp:txXfrm>
    </dsp:sp>
    <dsp:sp modelId="{F791CE9B-723E-408F-B2CA-4894634314DF}">
      <dsp:nvSpPr>
        <dsp:cNvPr id="0" name=""/>
        <dsp:cNvSpPr/>
      </dsp:nvSpPr>
      <dsp:spPr>
        <a:xfrm>
          <a:off x="3489266" y="246497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Customer Engagement Apps like Chatbots etc</a:t>
          </a:r>
        </a:p>
      </dsp:txBody>
      <dsp:txXfrm>
        <a:off x="3489266" y="2464979"/>
        <a:ext cx="1584699" cy="950819"/>
      </dsp:txXfrm>
    </dsp:sp>
    <dsp:sp modelId="{71AEE3C1-045A-4A8A-ABB1-A96F73403E6E}">
      <dsp:nvSpPr>
        <dsp:cNvPr id="0" name=""/>
        <dsp:cNvSpPr/>
      </dsp:nvSpPr>
      <dsp:spPr>
        <a:xfrm>
          <a:off x="5232436" y="246497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Flood Services</a:t>
          </a:r>
        </a:p>
      </dsp:txBody>
      <dsp:txXfrm>
        <a:off x="5232436" y="2464979"/>
        <a:ext cx="1584699" cy="950819"/>
      </dsp:txXfrm>
    </dsp:sp>
    <dsp:sp modelId="{F1643F7B-A3D9-4FC9-AFA8-5D29A952C769}">
      <dsp:nvSpPr>
        <dsp:cNvPr id="0" name=""/>
        <dsp:cNvSpPr/>
      </dsp:nvSpPr>
      <dsp:spPr>
        <a:xfrm>
          <a:off x="6975606" y="246497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Account data</a:t>
          </a:r>
        </a:p>
      </dsp:txBody>
      <dsp:txXfrm>
        <a:off x="6975606" y="2464979"/>
        <a:ext cx="1584699" cy="950819"/>
      </dsp:txXfrm>
    </dsp:sp>
    <dsp:sp modelId="{00A6668C-8AB0-41F6-935B-A33264ECBA45}">
      <dsp:nvSpPr>
        <dsp:cNvPr id="0" name=""/>
        <dsp:cNvSpPr/>
      </dsp:nvSpPr>
      <dsp:spPr>
        <a:xfrm>
          <a:off x="2926" y="357426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Borrower data </a:t>
          </a:r>
        </a:p>
      </dsp:txBody>
      <dsp:txXfrm>
        <a:off x="2926" y="3574269"/>
        <a:ext cx="1584699" cy="950819"/>
      </dsp:txXfrm>
    </dsp:sp>
    <dsp:sp modelId="{CE15FF4B-9107-4327-8E7C-9863CAB05146}">
      <dsp:nvSpPr>
        <dsp:cNvPr id="0" name=""/>
        <dsp:cNvSpPr/>
      </dsp:nvSpPr>
      <dsp:spPr>
        <a:xfrm>
          <a:off x="1746096" y="357426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Benchmarking Data</a:t>
          </a:r>
        </a:p>
      </dsp:txBody>
      <dsp:txXfrm>
        <a:off x="1746096" y="3574269"/>
        <a:ext cx="1584699" cy="950819"/>
      </dsp:txXfrm>
    </dsp:sp>
    <dsp:sp modelId="{99AB6D45-234A-4BE2-A702-4C05B95B2F5C}">
      <dsp:nvSpPr>
        <dsp:cNvPr id="0" name=""/>
        <dsp:cNvSpPr/>
      </dsp:nvSpPr>
      <dsp:spPr>
        <a:xfrm>
          <a:off x="3489266" y="357426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Compliance Management</a:t>
          </a:r>
        </a:p>
      </dsp:txBody>
      <dsp:txXfrm>
        <a:off x="3489266" y="3574269"/>
        <a:ext cx="1584699" cy="950819"/>
      </dsp:txXfrm>
    </dsp:sp>
    <dsp:sp modelId="{E3F02856-279F-4C7E-A8D0-6DB4DA0627E4}">
      <dsp:nvSpPr>
        <dsp:cNvPr id="0" name=""/>
        <dsp:cNvSpPr/>
      </dsp:nvSpPr>
      <dsp:spPr>
        <a:xfrm>
          <a:off x="5232436" y="357426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Small Business Data</a:t>
          </a:r>
        </a:p>
      </dsp:txBody>
      <dsp:txXfrm>
        <a:off x="5232436" y="3574269"/>
        <a:ext cx="1584699" cy="950819"/>
      </dsp:txXfrm>
    </dsp:sp>
    <dsp:sp modelId="{E3E40C12-A604-4E75-B49D-35AE762B53DF}">
      <dsp:nvSpPr>
        <dsp:cNvPr id="0" name=""/>
        <dsp:cNvSpPr/>
      </dsp:nvSpPr>
      <dsp:spPr>
        <a:xfrm>
          <a:off x="6975606" y="3574269"/>
          <a:ext cx="1584699" cy="950819"/>
        </a:xfrm>
        <a:prstGeom prst="rect">
          <a:avLst/>
        </a:prstGeom>
        <a:solidFill>
          <a:schemeClr val="lt1">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Vehicle Valuation (Retail)</a:t>
          </a:r>
        </a:p>
      </dsp:txBody>
      <dsp:txXfrm>
        <a:off x="6975606" y="3574269"/>
        <a:ext cx="1584699" cy="95081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CA9CA-B478-497E-A60E-160730417424}"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D48FE-0880-437D-AA34-FAA198B35EED}" type="slidenum">
              <a:rPr lang="en-US" smtClean="0"/>
              <a:t>‹#›</a:t>
            </a:fld>
            <a:endParaRPr lang="en-US"/>
          </a:p>
        </p:txBody>
      </p:sp>
    </p:spTree>
    <p:extLst>
      <p:ext uri="{BB962C8B-B14F-4D97-AF65-F5344CB8AC3E}">
        <p14:creationId xmlns:p14="http://schemas.microsoft.com/office/powerpoint/2010/main" val="2722830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9C79E-0F0D-4D9B-A029-EA5BAB8DBAC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836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31C6B-4CBA-4861-A350-F9A9D8C38D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39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D48FE-0880-437D-AA34-FAA198B35E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59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E894C-6B68-4942-B520-2F221AC72DAC}"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715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4D48FE-0880-437D-AA34-FAA198B35EED}" type="slidenum">
              <a:rPr lang="en-US" smtClean="0"/>
              <a:t>9</a:t>
            </a:fld>
            <a:endParaRPr lang="en-US"/>
          </a:p>
        </p:txBody>
      </p:sp>
    </p:spTree>
    <p:extLst>
      <p:ext uri="{BB962C8B-B14F-4D97-AF65-F5344CB8AC3E}">
        <p14:creationId xmlns:p14="http://schemas.microsoft.com/office/powerpoint/2010/main" val="180461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31C6B-4CBA-4861-A350-F9A9D8C38D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9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8F8F8">
            <a:alpha val="0"/>
          </a:srgbClr>
        </a:solidFill>
        <a:effectLst/>
      </p:bgPr>
    </p:bg>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60B97523-537A-402E-BB88-0211D7CEEF9B}"/>
              </a:ext>
            </a:extLst>
          </p:cNvPr>
          <p:cNvCxnSpPr>
            <a:cxnSpLocks/>
          </p:cNvCxnSpPr>
          <p:nvPr userDrawn="1"/>
        </p:nvCxnSpPr>
        <p:spPr>
          <a:xfrm>
            <a:off x="0" y="399755"/>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CE03DCE-30C9-F426-C00F-B9F460DC72B9}"/>
              </a:ext>
            </a:extLst>
          </p:cNvPr>
          <p:cNvSpPr/>
          <p:nvPr userDrawn="1"/>
        </p:nvSpPr>
        <p:spPr>
          <a:xfrm>
            <a:off x="11659310" y="6269531"/>
            <a:ext cx="373013" cy="5884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C22D51-73B5-F05B-D4A5-8E57C78EC35B}"/>
              </a:ext>
            </a:extLst>
          </p:cNvPr>
          <p:cNvSpPr txBox="1"/>
          <p:nvPr userDrawn="1"/>
        </p:nvSpPr>
        <p:spPr>
          <a:xfrm>
            <a:off x="11494885" y="6351738"/>
            <a:ext cx="747714" cy="261610"/>
          </a:xfrm>
          <a:prstGeom prst="rect">
            <a:avLst/>
          </a:prstGeom>
          <a:noFill/>
        </p:spPr>
        <p:txBody>
          <a:bodyPr wrap="square" rtlCol="0">
            <a:spAutoFit/>
          </a:bodyPr>
          <a:lstStyle/>
          <a:p>
            <a:pPr algn="ctr"/>
            <a:fld id="{260E2A6B-A809-4840-BF14-8648BC0BDF87}" type="slidenum">
              <a:rPr lang="id-ID" sz="1050" b="0" i="0" strike="noStrike" spc="0" smtClean="0">
                <a:solidFill>
                  <a:schemeClr val="bg1"/>
                </a:solidFill>
                <a:latin typeface="Calibri" panose="020F0502020204030204" pitchFamily="34" charset="0"/>
                <a:ea typeface="Open Sans Semibold" panose="020B0706030804020204" pitchFamily="34" charset="0"/>
                <a:cs typeface="Calibri" panose="020F0502020204030204" pitchFamily="34" charset="0"/>
              </a:rPr>
              <a:pPr algn="ctr"/>
              <a:t>‹#›</a:t>
            </a:fld>
            <a:endParaRPr lang="id-ID" sz="1200" b="0" i="0" strike="noStrike" spc="0">
              <a:solidFill>
                <a:schemeClr val="bg1"/>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9" name="Title 1">
            <a:extLst>
              <a:ext uri="{FF2B5EF4-FFF2-40B4-BE49-F238E27FC236}">
                <a16:creationId xmlns:a16="http://schemas.microsoft.com/office/drawing/2014/main" id="{9169BEB5-93CB-48A1-8A2E-F9380CE27FDE}"/>
              </a:ext>
            </a:extLst>
          </p:cNvPr>
          <p:cNvSpPr>
            <a:spLocks noGrp="1"/>
          </p:cNvSpPr>
          <p:nvPr>
            <p:ph type="title"/>
          </p:nvPr>
        </p:nvSpPr>
        <p:spPr>
          <a:xfrm>
            <a:off x="479877" y="171155"/>
            <a:ext cx="11338560" cy="457200"/>
          </a:xfrm>
          <a:prstGeom prst="rect">
            <a:avLst/>
          </a:prstGeom>
        </p:spPr>
        <p:txBody>
          <a:bodyPr wrap="square" lIns="0" tIns="0" rIns="0" bIns="0" anchor="ctr">
            <a:noAutofit/>
          </a:bodyPr>
          <a:lstStyle>
            <a:lvl1pPr>
              <a:defRPr kumimoji="0" lang="en-US" sz="2400" b="1" i="0" u="none" strike="noStrike" kern="0" cap="none" spc="0" normalizeH="0" baseline="0" dirty="0">
                <a:ln>
                  <a:noFill/>
                </a:ln>
                <a:solidFill>
                  <a:srgbClr val="2C2D80"/>
                </a:solidFill>
                <a:effectLst/>
                <a:uLnTx/>
                <a:uFillTx/>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019349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8F8F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E03DCE-30C9-F426-C00F-B9F460DC72B9}"/>
              </a:ext>
            </a:extLst>
          </p:cNvPr>
          <p:cNvSpPr/>
          <p:nvPr userDrawn="1"/>
        </p:nvSpPr>
        <p:spPr>
          <a:xfrm>
            <a:off x="11818060" y="6546057"/>
            <a:ext cx="373013" cy="31194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
        <p:nvSpPr>
          <p:cNvPr id="3" name="TextBox 2">
            <a:extLst>
              <a:ext uri="{FF2B5EF4-FFF2-40B4-BE49-F238E27FC236}">
                <a16:creationId xmlns:a16="http://schemas.microsoft.com/office/drawing/2014/main" id="{74C22D51-73B5-F05B-D4A5-8E57C78EC35B}"/>
              </a:ext>
            </a:extLst>
          </p:cNvPr>
          <p:cNvSpPr txBox="1"/>
          <p:nvPr userDrawn="1"/>
        </p:nvSpPr>
        <p:spPr>
          <a:xfrm>
            <a:off x="11818059" y="6596391"/>
            <a:ext cx="373015" cy="215444"/>
          </a:xfrm>
          <a:prstGeom prst="rect">
            <a:avLst/>
          </a:prstGeom>
          <a:solidFill>
            <a:srgbClr val="FF0000"/>
          </a:solid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800" b="0" i="0" u="none" strike="noStrike" kern="1200" cap="none" spc="0" normalizeH="0" baseline="0" noProof="0" smtClean="0">
                <a:ln>
                  <a:noFill/>
                </a:ln>
                <a:solidFill>
                  <a:srgbClr val="FFFFFF"/>
                </a:solidFill>
                <a:effectLst/>
                <a:uLnTx/>
                <a:uFillTx/>
                <a:latin typeface="Calibri" panose="020F0502020204030204" pitchFamily="34" charset="0"/>
                <a:ea typeface="Open Sans Semibold" panose="020B070603080402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id-ID" sz="933" b="0" i="0" u="none" strike="noStrike" kern="1200" cap="none" spc="0" normalizeH="0" baseline="0" noProof="0" dirty="0">
              <a:ln>
                <a:noFill/>
              </a:ln>
              <a:solidFill>
                <a:srgbClr val="FFFFFF"/>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94DE892-AC52-4750-88C7-B13F17F4295A}"/>
              </a:ext>
            </a:extLst>
          </p:cNvPr>
          <p:cNvCxnSpPr>
            <a:cxnSpLocks/>
          </p:cNvCxnSpPr>
          <p:nvPr userDrawn="1"/>
        </p:nvCxnSpPr>
        <p:spPr>
          <a:xfrm>
            <a:off x="0" y="399755"/>
            <a:ext cx="406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5DCF73F-AAE0-43DE-9487-63B1CA5D3166}"/>
              </a:ext>
            </a:extLst>
          </p:cNvPr>
          <p:cNvSpPr>
            <a:spLocks noGrp="1"/>
          </p:cNvSpPr>
          <p:nvPr>
            <p:ph type="title"/>
          </p:nvPr>
        </p:nvSpPr>
        <p:spPr>
          <a:xfrm>
            <a:off x="498927" y="171155"/>
            <a:ext cx="11338560" cy="457200"/>
          </a:xfrm>
          <a:prstGeom prst="rect">
            <a:avLst/>
          </a:prstGeom>
        </p:spPr>
        <p:txBody>
          <a:bodyPr wrap="square" lIns="0" tIns="0" rIns="0" bIns="0" anchor="ctr">
            <a:noAutofit/>
          </a:bodyPr>
          <a:lstStyle>
            <a:lvl1pPr>
              <a:defRPr kumimoji="0" lang="en-US" sz="2400" b="1" i="0" u="none" strike="noStrike" kern="0" cap="none" spc="0" normalizeH="0" baseline="0" dirty="0">
                <a:ln>
                  <a:noFill/>
                </a:ln>
                <a:solidFill>
                  <a:schemeClr val="accent4"/>
                </a:solidFill>
                <a:effectLst/>
                <a:uLnTx/>
                <a:uFillTx/>
                <a:latin typeface="Calibri" panose="020F0502020204030204" pitchFamily="34" charset="0"/>
                <a:ea typeface="+mj-ea"/>
                <a:cs typeface="Calibri" panose="020F050202020403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469204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184540A-011B-D9A9-3F51-021BB7CF0A3B}"/>
              </a:ext>
            </a:extLst>
          </p:cNvPr>
          <p:cNvSpPr>
            <a:spLocks noGrp="1"/>
          </p:cNvSpPr>
          <p:nvPr>
            <p:ph type="title"/>
          </p:nvPr>
        </p:nvSpPr>
        <p:spPr>
          <a:xfrm>
            <a:off x="249724" y="143953"/>
            <a:ext cx="11942275" cy="43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2850A3"/>
                </a:solidFill>
                <a:latin typeface="+mn-lt"/>
                <a:ea typeface="+mn-ea"/>
                <a:cs typeface="Calibri" panose="020F0502020204030204" pitchFamily="34" charset="0"/>
              </a:defRPr>
            </a:lvl1pPr>
          </a:lstStyle>
          <a:p>
            <a:endParaRPr lang="en-US"/>
          </a:p>
        </p:txBody>
      </p:sp>
      <p:sp>
        <p:nvSpPr>
          <p:cNvPr id="4" name="Rectangle 3">
            <a:extLst>
              <a:ext uri="{FF2B5EF4-FFF2-40B4-BE49-F238E27FC236}">
                <a16:creationId xmlns:a16="http://schemas.microsoft.com/office/drawing/2014/main" id="{5FE8D8C8-F5A6-BB9D-5415-E305C4B11A03}"/>
              </a:ext>
            </a:extLst>
          </p:cNvPr>
          <p:cNvSpPr/>
          <p:nvPr userDrawn="1"/>
        </p:nvSpPr>
        <p:spPr>
          <a:xfrm>
            <a:off x="0" y="143953"/>
            <a:ext cx="101600" cy="432000"/>
          </a:xfrm>
          <a:prstGeom prst="rect">
            <a:avLst/>
          </a:prstGeom>
          <a:solidFill>
            <a:srgbClr val="EA1939"/>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3691610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102D0F-157A-1052-F873-B3A9138043DC}"/>
              </a:ext>
            </a:extLst>
          </p:cNvPr>
          <p:cNvSpPr>
            <a:spLocks noGrp="1"/>
          </p:cNvSpPr>
          <p:nvPr>
            <p:ph type="title"/>
          </p:nvPr>
        </p:nvSpPr>
        <p:spPr>
          <a:xfrm>
            <a:off x="530722" y="469835"/>
            <a:ext cx="11130552" cy="332399"/>
          </a:xfrm>
        </p:spPr>
        <p:txBody>
          <a:bodyPr vert="horz" wrap="square" lIns="0" tIns="0" rIns="0" bIns="0" rtlCol="0" anchor="t">
            <a:spAutoFit/>
          </a:bodyPr>
          <a:lstStyle>
            <a:lvl1pPr>
              <a:defRPr lang="en-US" sz="2400" b="1">
                <a:solidFill>
                  <a:schemeClr val="accent2">
                    <a:lumMod val="50000"/>
                  </a:schemeClr>
                </a:solidFill>
                <a:ea typeface="+mn-ea"/>
              </a:defRPr>
            </a:lvl1pPr>
          </a:lstStyle>
          <a:p>
            <a:pPr marL="0" lvl="0" indent="0">
              <a:spcBef>
                <a:spcPts val="1000"/>
              </a:spcBef>
              <a:buFontTx/>
            </a:pPr>
            <a:r>
              <a:rPr lang="en-US"/>
              <a:t>Click to edit Master title style</a:t>
            </a:r>
          </a:p>
        </p:txBody>
      </p:sp>
    </p:spTree>
    <p:extLst>
      <p:ext uri="{BB962C8B-B14F-4D97-AF65-F5344CB8AC3E}">
        <p14:creationId xmlns:p14="http://schemas.microsoft.com/office/powerpoint/2010/main" val="1016796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F1CA-D0D8-F54A-A2BD-04F2B155F429}"/>
              </a:ext>
            </a:extLst>
          </p:cNvPr>
          <p:cNvSpPr>
            <a:spLocks noGrp="1"/>
          </p:cNvSpPr>
          <p:nvPr>
            <p:ph type="title"/>
          </p:nvPr>
        </p:nvSpPr>
        <p:spPr>
          <a:xfrm>
            <a:off x="324395" y="215067"/>
            <a:ext cx="10885714" cy="457835"/>
          </a:xfrm>
        </p:spPr>
        <p:txBody>
          <a:bodyPr anchor="ctr">
            <a:normAutofit/>
          </a:bodyPr>
          <a:lstStyle>
            <a:lvl1pPr>
              <a:lnSpc>
                <a:spcPct val="100000"/>
              </a:lnSpc>
              <a:defRPr sz="2800">
                <a:solidFill>
                  <a:srgbClr val="515151"/>
                </a:solidFill>
              </a:defRPr>
            </a:lvl1pPr>
          </a:lstStyle>
          <a:p>
            <a:r>
              <a:rPr lang="en-US"/>
              <a:t>Click to edit Master title style</a:t>
            </a:r>
          </a:p>
        </p:txBody>
      </p:sp>
    </p:spTree>
    <p:extLst>
      <p:ext uri="{BB962C8B-B14F-4D97-AF65-F5344CB8AC3E}">
        <p14:creationId xmlns:p14="http://schemas.microsoft.com/office/powerpoint/2010/main" val="3665912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5" y="6802077"/>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2"/>
            <a:ext cx="12191984" cy="6857991"/>
          </a:xfrm>
          <a:prstGeom prst="rect">
            <a:avLst/>
          </a:prstGeom>
        </p:spPr>
      </p:pic>
    </p:spTree>
    <p:extLst>
      <p:ext uri="{BB962C8B-B14F-4D97-AF65-F5344CB8AC3E}">
        <p14:creationId xmlns:p14="http://schemas.microsoft.com/office/powerpoint/2010/main" val="297411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5" y="6802077"/>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srcRect/>
          <a:stretch/>
        </p:blipFill>
        <p:spPr>
          <a:xfrm>
            <a:off x="7" y="2"/>
            <a:ext cx="12191984" cy="6857991"/>
          </a:xfrm>
          <a:prstGeom prst="rect">
            <a:avLst/>
          </a:prstGeom>
        </p:spPr>
      </p:pic>
    </p:spTree>
    <p:extLst>
      <p:ext uri="{BB962C8B-B14F-4D97-AF65-F5344CB8AC3E}">
        <p14:creationId xmlns:p14="http://schemas.microsoft.com/office/powerpoint/2010/main" val="1219913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10"/>
            <a:ext cx="12191984" cy="6857991"/>
          </a:xfrm>
          <a:prstGeom prst="rect">
            <a:avLst/>
          </a:prstGeom>
        </p:spPr>
      </p:pic>
      <p:sp>
        <p:nvSpPr>
          <p:cNvPr id="4" name="Title 1">
            <a:extLst>
              <a:ext uri="{FF2B5EF4-FFF2-40B4-BE49-F238E27FC236}">
                <a16:creationId xmlns:a16="http://schemas.microsoft.com/office/drawing/2014/main" id="{E7ABF328-B867-8C1C-8BB6-85FA1EF20D0A}"/>
              </a:ext>
            </a:extLst>
          </p:cNvPr>
          <p:cNvSpPr>
            <a:spLocks noGrp="1"/>
          </p:cNvSpPr>
          <p:nvPr>
            <p:ph type="title" hasCustomPrompt="1"/>
          </p:nvPr>
        </p:nvSpPr>
        <p:spPr>
          <a:xfrm>
            <a:off x="881953" y="1459963"/>
            <a:ext cx="2775991" cy="639763"/>
          </a:xfrm>
          <a:prstGeom prst="rect">
            <a:avLst/>
          </a:prstGeom>
        </p:spPr>
        <p:txBody>
          <a:bodyPr>
            <a:normAutofit/>
          </a:bodyPr>
          <a:lstStyle>
            <a:lvl1pPr marL="0" indent="0">
              <a:defRPr sz="3200" b="1">
                <a:solidFill>
                  <a:schemeClr val="tx1"/>
                </a:solidFill>
                <a:latin typeface="+mj-lt"/>
                <a:cs typeface="Calibri" panose="020F0502020204030204" pitchFamily="34" charset="0"/>
              </a:defRPr>
            </a:lvl1pPr>
          </a:lstStyle>
          <a:p>
            <a:r>
              <a:rPr lang="en-US"/>
              <a:t>Separator Slide</a:t>
            </a:r>
          </a:p>
        </p:txBody>
      </p:sp>
    </p:spTree>
    <p:extLst>
      <p:ext uri="{BB962C8B-B14F-4D97-AF65-F5344CB8AC3E}">
        <p14:creationId xmlns:p14="http://schemas.microsoft.com/office/powerpoint/2010/main" val="2773958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47A04F0-E3CD-8783-11BD-BC94E5B4B5CF}"/>
              </a:ext>
            </a:extLst>
          </p:cNvPr>
          <p:cNvSpPr>
            <a:spLocks noGrp="1"/>
          </p:cNvSpPr>
          <p:nvPr>
            <p:ph type="body" sz="quarter" idx="13" hasCustomPrompt="1"/>
          </p:nvPr>
        </p:nvSpPr>
        <p:spPr>
          <a:xfrm>
            <a:off x="386082" y="269177"/>
            <a:ext cx="11201399" cy="434975"/>
          </a:xfrm>
        </p:spPr>
        <p:txBody>
          <a:bodyPr vert="horz" lIns="91440" tIns="45720" rIns="91440" bIns="45720" rtlCol="0">
            <a:noAutofit/>
          </a:bodyPr>
          <a:lstStyle>
            <a:lvl1pPr>
              <a:defRPr lang="en-US" sz="2800" b="1" kern="1200" dirty="0">
                <a:solidFill>
                  <a:schemeClr val="tx1"/>
                </a:solidFill>
                <a:latin typeface="+mj-lt"/>
                <a:ea typeface="+mn-ea"/>
                <a:cs typeface="Calibri" panose="020F0502020204030204" pitchFamily="34" charset="0"/>
              </a:defRPr>
            </a:lvl1pPr>
          </a:lstStyle>
          <a:p>
            <a:pPr marL="0" lvl="0" indent="0" algn="l" defTabSz="914377" rtl="0" eaLnBrk="1" latinLnBrk="0" hangingPunct="1">
              <a:lnSpc>
                <a:spcPct val="90000"/>
              </a:lnSpc>
              <a:spcBef>
                <a:spcPts val="1000"/>
              </a:spcBef>
              <a:buFontTx/>
              <a:buNone/>
            </a:pPr>
            <a:r>
              <a:rPr lang="en-US"/>
              <a:t>Title Here</a:t>
            </a:r>
          </a:p>
        </p:txBody>
      </p:sp>
    </p:spTree>
    <p:extLst>
      <p:ext uri="{BB962C8B-B14F-4D97-AF65-F5344CB8AC3E}">
        <p14:creationId xmlns:p14="http://schemas.microsoft.com/office/powerpoint/2010/main" val="3540147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1" name="TextBox 10"/>
          <p:cNvSpPr txBox="1"/>
          <p:nvPr userDrawn="1"/>
        </p:nvSpPr>
        <p:spPr>
          <a:xfrm>
            <a:off x="4115009" y="6437465"/>
            <a:ext cx="3945465" cy="260199"/>
          </a:xfrm>
          <a:prstGeom prst="rect">
            <a:avLst/>
          </a:prstGeom>
          <a:noFill/>
        </p:spPr>
        <p:txBody>
          <a:bodyPr wrap="square" rtlCol="0">
            <a:spAutoFit/>
          </a:bodyPr>
          <a:lstStyle/>
          <a:p>
            <a:pPr marL="0" marR="0" lvl="0" indent="0" algn="ctr" defTabSz="914104" rtl="0" eaLnBrk="1" fontAlgn="base" latinLnBrk="0" hangingPunct="1">
              <a:lnSpc>
                <a:spcPct val="107000"/>
              </a:lnSpc>
              <a:spcBef>
                <a:spcPct val="0"/>
              </a:spcBef>
              <a:spcAft>
                <a:spcPct val="0"/>
              </a:spcAft>
              <a:buClrTx/>
              <a:buSzTx/>
              <a:buFontTx/>
              <a:buNone/>
              <a:tabLst/>
              <a:defRPr/>
            </a:pPr>
            <a:r>
              <a:rPr kumimoji="0" lang="en-US" sz="1067" b="0" i="0" u="none" strike="noStrike" kern="1200" cap="none" spc="0" normalizeH="0" baseline="0" noProof="0">
                <a:ln>
                  <a:noFill/>
                </a:ln>
                <a:solidFill>
                  <a:srgbClr val="7C7C7C"/>
                </a:solidFill>
                <a:effectLst/>
                <a:uLnTx/>
                <a:uFillTx/>
                <a:latin typeface="Calibri Light"/>
                <a:ea typeface="+mn-ea"/>
                <a:cs typeface="Calibri Light"/>
              </a:rPr>
              <a:t>©LTIMindtree | Privileged and Confidential 2024</a:t>
            </a:r>
            <a:endParaRPr kumimoji="0" lang="en-IN" sz="1067" b="0" i="0" u="none" strike="noStrike" kern="1200" cap="none" spc="0" normalizeH="0" baseline="0" noProof="0">
              <a:ln>
                <a:noFill/>
              </a:ln>
              <a:solidFill>
                <a:srgbClr val="7C7C7C"/>
              </a:solidFill>
              <a:effectLst/>
              <a:uLnTx/>
              <a:uFillTx/>
              <a:latin typeface="Calibri Light"/>
              <a:ea typeface="+mn-ea"/>
              <a:cs typeface="Calibri Light"/>
            </a:endParaRPr>
          </a:p>
        </p:txBody>
      </p:sp>
      <p:sp>
        <p:nvSpPr>
          <p:cNvPr id="15" name="Rectangle 83">
            <a:extLst>
              <a:ext uri="{FF2B5EF4-FFF2-40B4-BE49-F238E27FC236}">
                <a16:creationId xmlns:a16="http://schemas.microsoft.com/office/drawing/2014/main" id="{02F8F602-2C28-40AF-834B-AF1F39AA5D6B}"/>
              </a:ext>
            </a:extLst>
          </p:cNvPr>
          <p:cNvSpPr>
            <a:spLocks noGrp="1" noChangeArrowheads="1"/>
          </p:cNvSpPr>
          <p:nvPr userDrawn="1">
            <p:ph type="title" hasCustomPrompt="1"/>
          </p:nvPr>
        </p:nvSpPr>
        <p:spPr bwMode="gray">
          <a:xfrm>
            <a:off x="595087" y="408551"/>
            <a:ext cx="10515600" cy="341697"/>
          </a:xfrm>
          <a:prstGeom prst="rect">
            <a:avLst/>
          </a:prstGeom>
          <a:noFill/>
          <a:ln w="12700">
            <a:noFill/>
            <a:miter lim="800000"/>
            <a:headEnd/>
            <a:tailEnd/>
          </a:ln>
        </p:spPr>
        <p:txBody>
          <a:bodyPr vert="horz" wrap="square" lIns="0" tIns="0" rIns="0" bIns="0" numCol="1" rtlCol="0" anchor="ctr" anchorCtr="0" compatLnSpc="1">
            <a:prstTxWarp prst="textNoShape">
              <a:avLst/>
            </a:prstTxWarp>
            <a:spAutoFit/>
          </a:bodyPr>
          <a:lstStyle>
            <a:lvl1pPr>
              <a:defRPr lang="en-US" sz="2467" b="1">
                <a:solidFill>
                  <a:srgbClr val="303030"/>
                </a:solidFill>
                <a:latin typeface="Frutiger 45 Light"/>
              </a:defRPr>
            </a:lvl1pPr>
          </a:lstStyle>
          <a:p>
            <a:pPr lvl="0" defTabSz="914377"/>
            <a:r>
              <a:rPr lang="en-US"/>
              <a:t>Click to edit Master title style</a:t>
            </a:r>
          </a:p>
        </p:txBody>
      </p:sp>
      <p:sp>
        <p:nvSpPr>
          <p:cNvPr id="23" name="object 5">
            <a:extLst>
              <a:ext uri="{FF2B5EF4-FFF2-40B4-BE49-F238E27FC236}">
                <a16:creationId xmlns:a16="http://schemas.microsoft.com/office/drawing/2014/main" id="{483C1A0F-2443-4124-AE9A-C0981BD0503D}"/>
              </a:ext>
            </a:extLst>
          </p:cNvPr>
          <p:cNvSpPr/>
          <p:nvPr userDrawn="1"/>
        </p:nvSpPr>
        <p:spPr>
          <a:xfrm rot="16200000">
            <a:off x="163513" y="465099"/>
            <a:ext cx="320040" cy="228600"/>
          </a:xfrm>
          <a:custGeom>
            <a:avLst/>
            <a:gdLst/>
            <a:ahLst/>
            <a:cxnLst/>
            <a:rect l="l" t="t" r="r" b="b"/>
            <a:pathLst>
              <a:path w="670560" h="332740">
                <a:moveTo>
                  <a:pt x="317309" y="253822"/>
                </a:moveTo>
                <a:lnTo>
                  <a:pt x="0" y="123545"/>
                </a:lnTo>
                <a:lnTo>
                  <a:pt x="0" y="202158"/>
                </a:lnTo>
                <a:lnTo>
                  <a:pt x="317309" y="332435"/>
                </a:lnTo>
                <a:lnTo>
                  <a:pt x="317309" y="253822"/>
                </a:lnTo>
                <a:close/>
              </a:path>
              <a:path w="670560" h="332740">
                <a:moveTo>
                  <a:pt x="670229" y="123545"/>
                </a:moveTo>
                <a:lnTo>
                  <a:pt x="352920" y="253796"/>
                </a:lnTo>
                <a:lnTo>
                  <a:pt x="352920" y="332409"/>
                </a:lnTo>
                <a:lnTo>
                  <a:pt x="670229" y="202158"/>
                </a:lnTo>
                <a:lnTo>
                  <a:pt x="670229" y="123545"/>
                </a:lnTo>
                <a:close/>
              </a:path>
              <a:path w="670560" h="332740">
                <a:moveTo>
                  <a:pt x="670229" y="0"/>
                </a:moveTo>
                <a:lnTo>
                  <a:pt x="335089" y="137566"/>
                </a:lnTo>
                <a:lnTo>
                  <a:pt x="0" y="0"/>
                </a:lnTo>
                <a:lnTo>
                  <a:pt x="0" y="78613"/>
                </a:lnTo>
                <a:lnTo>
                  <a:pt x="335076" y="216179"/>
                </a:lnTo>
                <a:lnTo>
                  <a:pt x="670229" y="78613"/>
                </a:lnTo>
                <a:lnTo>
                  <a:pt x="670229" y="0"/>
                </a:lnTo>
                <a:close/>
              </a:path>
            </a:pathLst>
          </a:custGeom>
          <a:solidFill>
            <a:srgbClr val="DF14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Frutiger 45 Light"/>
              <a:ea typeface="+mn-ea"/>
              <a:cs typeface="+mn-cs"/>
            </a:endParaRPr>
          </a:p>
        </p:txBody>
      </p:sp>
      <p:sp>
        <p:nvSpPr>
          <p:cNvPr id="6" name="Rectangle 5">
            <a:extLst>
              <a:ext uri="{FF2B5EF4-FFF2-40B4-BE49-F238E27FC236}">
                <a16:creationId xmlns:a16="http://schemas.microsoft.com/office/drawing/2014/main" id="{0FFAD8EF-D3D1-6E76-3233-0A1FFD924281}"/>
              </a:ext>
            </a:extLst>
          </p:cNvPr>
          <p:cNvSpPr/>
          <p:nvPr userDrawn="1"/>
        </p:nvSpPr>
        <p:spPr>
          <a:xfrm>
            <a:off x="11784647" y="6544319"/>
            <a:ext cx="351287" cy="261610"/>
          </a:xfrm>
          <a:prstGeom prst="rect">
            <a:avLst/>
          </a:prstGeom>
        </p:spPr>
        <p:txBody>
          <a:bodyPr wrap="square" anchor="ctr">
            <a:spAutoFit/>
          </a:bodyPr>
          <a:lstStyle/>
          <a:p>
            <a:pPr marL="0" marR="0" lvl="0" indent="0" algn="ctr" defTabSz="609341" rtl="0" eaLnBrk="1" fontAlgn="base" latinLnBrk="0" hangingPunct="1">
              <a:lnSpc>
                <a:spcPct val="100000"/>
              </a:lnSpc>
              <a:spcBef>
                <a:spcPct val="0"/>
              </a:spcBef>
              <a:spcAft>
                <a:spcPct val="0"/>
              </a:spcAft>
              <a:buClrTx/>
              <a:buSzTx/>
              <a:buFontTx/>
              <a:buNone/>
              <a:tabLst/>
              <a:defRPr/>
            </a:pPr>
            <a:fld id="{9C5957C0-C9FD-924F-A662-3B71DAE40C56}" type="slidenum">
              <a:rPr kumimoji="0" lang="uk-UA" sz="1100" b="0" i="0" u="none" strike="noStrike" kern="1200" cap="none" spc="0" normalizeH="0" baseline="0" noProof="0" smtClean="0">
                <a:ln>
                  <a:noFill/>
                </a:ln>
                <a:solidFill>
                  <a:srgbClr val="FFFFFF"/>
                </a:solidFill>
                <a:effectLst/>
                <a:uLnTx/>
                <a:uFillTx/>
                <a:latin typeface="+mn-lt"/>
                <a:ea typeface="+mn-ea"/>
                <a:cs typeface="Calibri Light"/>
              </a:rPr>
              <a:pPr marL="0" marR="0" lvl="0" indent="0" algn="ctr" defTabSz="609341" rtl="0" eaLnBrk="1" fontAlgn="base" latinLnBrk="0" hangingPunct="1">
                <a:lnSpc>
                  <a:spcPct val="100000"/>
                </a:lnSpc>
                <a:spcBef>
                  <a:spcPct val="0"/>
                </a:spcBef>
                <a:spcAft>
                  <a:spcPct val="0"/>
                </a:spcAft>
                <a:buClrTx/>
                <a:buSzTx/>
                <a:buFontTx/>
                <a:buNone/>
                <a:tabLst/>
                <a:defRPr/>
              </a:pPr>
              <a:t>‹#›</a:t>
            </a:fld>
            <a:endParaRPr kumimoji="0" lang="uk-UA" sz="1100" b="0" i="0" u="none" strike="noStrike" kern="1200" cap="none" spc="0" normalizeH="0" baseline="0" noProof="0">
              <a:ln>
                <a:noFill/>
              </a:ln>
              <a:solidFill>
                <a:srgbClr val="FFFFFF"/>
              </a:solidFill>
              <a:effectLst/>
              <a:uLnTx/>
              <a:uFillTx/>
              <a:latin typeface="+mn-lt"/>
              <a:ea typeface="+mn-ea"/>
              <a:cs typeface="Calibri Light"/>
            </a:endParaRPr>
          </a:p>
        </p:txBody>
      </p:sp>
      <p:grpSp>
        <p:nvGrpSpPr>
          <p:cNvPr id="9" name="Group 8">
            <a:extLst>
              <a:ext uri="{FF2B5EF4-FFF2-40B4-BE49-F238E27FC236}">
                <a16:creationId xmlns:a16="http://schemas.microsoft.com/office/drawing/2014/main" id="{D3549482-81BE-6E8B-480B-09DB683CA12E}"/>
              </a:ext>
            </a:extLst>
          </p:cNvPr>
          <p:cNvGrpSpPr/>
          <p:nvPr userDrawn="1"/>
        </p:nvGrpSpPr>
        <p:grpSpPr>
          <a:xfrm>
            <a:off x="-1359363" y="0"/>
            <a:ext cx="628488" cy="3585632"/>
            <a:chOff x="-1738926" y="394394"/>
            <a:chExt cx="1169582" cy="3585632"/>
          </a:xfrm>
        </p:grpSpPr>
        <p:sp>
          <p:nvSpPr>
            <p:cNvPr id="13" name="TextBox 12">
              <a:extLst>
                <a:ext uri="{FF2B5EF4-FFF2-40B4-BE49-F238E27FC236}">
                  <a16:creationId xmlns:a16="http://schemas.microsoft.com/office/drawing/2014/main" id="{27EE9E9D-7534-E222-E400-7F123AD32CF6}"/>
                </a:ext>
              </a:extLst>
            </p:cNvPr>
            <p:cNvSpPr txBox="1"/>
            <p:nvPr/>
          </p:nvSpPr>
          <p:spPr>
            <a:xfrm>
              <a:off x="-1738926" y="394394"/>
              <a:ext cx="1169582" cy="634770"/>
            </a:xfrm>
            <a:prstGeom prst="rect">
              <a:avLst/>
            </a:prstGeom>
            <a:solidFill>
              <a:srgbClr val="002060"/>
            </a:solidFill>
            <a:ln w="12700">
              <a:noFill/>
            </a:ln>
          </p:spPr>
          <p:txBody>
            <a:bodyPr wrap="square" rtlCol="0" anchor="ctr">
              <a:noAutofit/>
            </a:bodyPr>
            <a:lstStyle/>
            <a:p>
              <a:pPr marL="171446" marR="0" lvl="0" indent="-171446"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FFFFFF"/>
                </a:solidFill>
                <a:effectLst/>
                <a:uLnTx/>
                <a:uFillTx/>
                <a:latin typeface="Frutiger 45 Light"/>
                <a:ea typeface="+mn-ea"/>
                <a:cs typeface="Calibri" panose="020F0502020204030204" pitchFamily="34" charset="0"/>
              </a:endParaRPr>
            </a:p>
          </p:txBody>
        </p:sp>
        <p:sp>
          <p:nvSpPr>
            <p:cNvPr id="14" name="TextBox 13">
              <a:extLst>
                <a:ext uri="{FF2B5EF4-FFF2-40B4-BE49-F238E27FC236}">
                  <a16:creationId xmlns:a16="http://schemas.microsoft.com/office/drawing/2014/main" id="{40B0845B-58EA-42A9-3C00-94B50ADBD1CE}"/>
                </a:ext>
              </a:extLst>
            </p:cNvPr>
            <p:cNvSpPr txBox="1"/>
            <p:nvPr/>
          </p:nvSpPr>
          <p:spPr>
            <a:xfrm>
              <a:off x="-1738926" y="1132109"/>
              <a:ext cx="1169582" cy="634770"/>
            </a:xfrm>
            <a:prstGeom prst="rect">
              <a:avLst/>
            </a:prstGeom>
            <a:solidFill>
              <a:srgbClr val="0070C0"/>
            </a:solidFill>
            <a:ln w="12700">
              <a:noFill/>
            </a:ln>
          </p:spPr>
          <p:txBody>
            <a:bodyPr wrap="square" rtlCol="0" anchor="ctr">
              <a:noAutofit/>
            </a:bodyPr>
            <a:lstStyle>
              <a:defPPr>
                <a:defRPr lang="en-US"/>
              </a:defPPr>
              <a:lvl1pPr marL="171450" indent="-171450" algn="ctr">
                <a:defRPr sz="1800" b="1">
                  <a:solidFill>
                    <a:schemeClr val="bg1"/>
                  </a:solidFill>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FFFFFF"/>
                </a:solidFill>
                <a:effectLst/>
                <a:uLnTx/>
                <a:uFillTx/>
                <a:latin typeface="Frutiger 45 Light"/>
                <a:ea typeface="+mn-ea"/>
                <a:cs typeface="Calibri" panose="020F0502020204030204" pitchFamily="34" charset="0"/>
              </a:endParaRPr>
            </a:p>
          </p:txBody>
        </p:sp>
        <p:sp>
          <p:nvSpPr>
            <p:cNvPr id="16" name="TextBox 15">
              <a:extLst>
                <a:ext uri="{FF2B5EF4-FFF2-40B4-BE49-F238E27FC236}">
                  <a16:creationId xmlns:a16="http://schemas.microsoft.com/office/drawing/2014/main" id="{B0F16ADB-582F-D508-B6B0-920BF7AEAA28}"/>
                </a:ext>
              </a:extLst>
            </p:cNvPr>
            <p:cNvSpPr txBox="1"/>
            <p:nvPr/>
          </p:nvSpPr>
          <p:spPr>
            <a:xfrm>
              <a:off x="-1738926" y="1869825"/>
              <a:ext cx="1169582" cy="634770"/>
            </a:xfrm>
            <a:prstGeom prst="rect">
              <a:avLst/>
            </a:prstGeom>
            <a:solidFill>
              <a:srgbClr val="E6192F"/>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sp>
          <p:nvSpPr>
            <p:cNvPr id="17" name="TextBox 16">
              <a:extLst>
                <a:ext uri="{FF2B5EF4-FFF2-40B4-BE49-F238E27FC236}">
                  <a16:creationId xmlns:a16="http://schemas.microsoft.com/office/drawing/2014/main" id="{EB51F339-C9BC-CF57-B18F-3071ED85DBFE}"/>
                </a:ext>
              </a:extLst>
            </p:cNvPr>
            <p:cNvSpPr txBox="1"/>
            <p:nvPr/>
          </p:nvSpPr>
          <p:spPr>
            <a:xfrm>
              <a:off x="-1738926" y="2607541"/>
              <a:ext cx="1169582" cy="634770"/>
            </a:xfrm>
            <a:prstGeom prst="rect">
              <a:avLst/>
            </a:prstGeom>
            <a:solidFill>
              <a:srgbClr val="00B0F0"/>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sp>
          <p:nvSpPr>
            <p:cNvPr id="18" name="TextBox 17">
              <a:extLst>
                <a:ext uri="{FF2B5EF4-FFF2-40B4-BE49-F238E27FC236}">
                  <a16:creationId xmlns:a16="http://schemas.microsoft.com/office/drawing/2014/main" id="{D345FC80-96B1-2997-45BC-B41E7A5529DF}"/>
                </a:ext>
              </a:extLst>
            </p:cNvPr>
            <p:cNvSpPr txBox="1"/>
            <p:nvPr/>
          </p:nvSpPr>
          <p:spPr>
            <a:xfrm>
              <a:off x="-1738926" y="3345256"/>
              <a:ext cx="1169582" cy="634770"/>
            </a:xfrm>
            <a:prstGeom prst="rect">
              <a:avLst/>
            </a:prstGeom>
            <a:solidFill>
              <a:schemeClr val="bg1">
                <a:lumMod val="50000"/>
              </a:schemeClr>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grpSp>
      <p:pic>
        <p:nvPicPr>
          <p:cNvPr id="2" name="Picture 1" descr="A black background with a black square&#10;&#10;Description automatically generated with medium confidence">
            <a:extLst>
              <a:ext uri="{FF2B5EF4-FFF2-40B4-BE49-F238E27FC236}">
                <a16:creationId xmlns:a16="http://schemas.microsoft.com/office/drawing/2014/main" id="{23B0646D-B093-9231-13EA-BCD364CDB156}"/>
              </a:ext>
            </a:extLst>
          </p:cNvPr>
          <p:cNvPicPr>
            <a:picLocks noChangeAspect="1"/>
          </p:cNvPicPr>
          <p:nvPr userDrawn="1"/>
        </p:nvPicPr>
        <p:blipFill>
          <a:blip r:embed="rId2"/>
          <a:stretch>
            <a:fillRect/>
          </a:stretch>
        </p:blipFill>
        <p:spPr>
          <a:xfrm>
            <a:off x="151116" y="6382898"/>
            <a:ext cx="1964267" cy="439177"/>
          </a:xfrm>
          <a:prstGeom prst="rect">
            <a:avLst/>
          </a:prstGeom>
        </p:spPr>
      </p:pic>
      <p:sp>
        <p:nvSpPr>
          <p:cNvPr id="4" name="Rectangle 3">
            <a:extLst>
              <a:ext uri="{FF2B5EF4-FFF2-40B4-BE49-F238E27FC236}">
                <a16:creationId xmlns:a16="http://schemas.microsoft.com/office/drawing/2014/main" id="{3853F2B1-BC86-4014-5D86-D92F540EAE06}"/>
              </a:ext>
            </a:extLst>
          </p:cNvPr>
          <p:cNvSpPr/>
          <p:nvPr userDrawn="1"/>
        </p:nvSpPr>
        <p:spPr>
          <a:xfrm>
            <a:off x="1639615" y="6382897"/>
            <a:ext cx="809296" cy="423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9338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12" name="Marcador de número de diapositiva 5">
            <a:extLst>
              <a:ext uri="{FF2B5EF4-FFF2-40B4-BE49-F238E27FC236}">
                <a16:creationId xmlns:a16="http://schemas.microsoft.com/office/drawing/2014/main" id="{3BA9357F-11E9-B623-DB32-AA16F0336D11}"/>
              </a:ext>
            </a:extLst>
          </p:cNvPr>
          <p:cNvSpPr txBox="1">
            <a:spLocks/>
          </p:cNvSpPr>
          <p:nvPr userDrawn="1"/>
        </p:nvSpPr>
        <p:spPr>
          <a:xfrm>
            <a:off x="11221093" y="6437871"/>
            <a:ext cx="828095" cy="324139"/>
          </a:xfrm>
          <a:prstGeom prst="rect">
            <a:avLst/>
          </a:prstGeom>
        </p:spPr>
        <p:txBody>
          <a:bodyPr lIns="104891" tIns="52445" rIns="104891" bIns="52445"/>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439014-E629-42E3-A58B-61A0F1C8CFFE}" type="slidenum">
              <a:rPr kumimoji="0" lang="en-US" sz="1200" b="0" i="0" u="none" strike="noStrike" kern="1200" cap="none" spc="0" normalizeH="0" baseline="0" noProof="0" smtClean="0">
                <a:ln>
                  <a:noFill/>
                </a:ln>
                <a:solidFill>
                  <a:srgbClr val="FFFFFF">
                    <a:lumMod val="50000"/>
                  </a:srgbClr>
                </a:solidFill>
                <a:effectLst/>
                <a:uLnTx/>
                <a:uFillTx/>
                <a:latin typeface="Frutiger 45 Light" pitchFamily="2"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lumMod val="50000"/>
                </a:srgbClr>
              </a:solidFill>
              <a:effectLst/>
              <a:uLnTx/>
              <a:uFillTx/>
              <a:latin typeface="Frutiger 45 Light" pitchFamily="2" charset="0"/>
              <a:ea typeface="+mn-ea"/>
              <a:cs typeface="Calibri" panose="020F0502020204030204" pitchFamily="34" charset="0"/>
            </a:endParaRPr>
          </a:p>
        </p:txBody>
      </p:sp>
      <p:sp>
        <p:nvSpPr>
          <p:cNvPr id="2" name="Title 1">
            <a:extLst>
              <a:ext uri="{FF2B5EF4-FFF2-40B4-BE49-F238E27FC236}">
                <a16:creationId xmlns:a16="http://schemas.microsoft.com/office/drawing/2014/main" id="{064DCCD2-E9DA-CB5C-BF93-44D82B68CD50}"/>
              </a:ext>
            </a:extLst>
          </p:cNvPr>
          <p:cNvSpPr>
            <a:spLocks noGrp="1"/>
          </p:cNvSpPr>
          <p:nvPr>
            <p:ph type="title"/>
          </p:nvPr>
        </p:nvSpPr>
        <p:spPr>
          <a:xfrm>
            <a:off x="353439" y="277576"/>
            <a:ext cx="11485124" cy="360099"/>
          </a:xfrm>
          <a:prstGeom prst="rect">
            <a:avLst/>
          </a:prstGeom>
        </p:spPr>
        <p:txBody>
          <a:bodyPr wrap="square" lIns="0" tIns="0" rIns="0" bIns="0">
            <a:spAutoFit/>
          </a:bodyPr>
          <a:lstStyle>
            <a:lvl1pPr>
              <a:defRPr sz="2600" b="1">
                <a:solidFill>
                  <a:schemeClr val="tx2"/>
                </a:solidFill>
                <a:latin typeface="Trebuchet MS" panose="020B0603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8F1FCC90-A1E8-5702-8E79-16A6D14B80B3}"/>
              </a:ext>
            </a:extLst>
          </p:cNvPr>
          <p:cNvSpPr/>
          <p:nvPr userDrawn="1"/>
        </p:nvSpPr>
        <p:spPr>
          <a:xfrm>
            <a:off x="1" y="2222500"/>
            <a:ext cx="88900" cy="3835400"/>
          </a:xfrm>
          <a:prstGeom prst="rect">
            <a:avLst/>
          </a:prstGeom>
          <a:solidFill>
            <a:srgbClr val="E6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
        <p:nvSpPr>
          <p:cNvPr id="6" name="Rectangle 5">
            <a:extLst>
              <a:ext uri="{FF2B5EF4-FFF2-40B4-BE49-F238E27FC236}">
                <a16:creationId xmlns:a16="http://schemas.microsoft.com/office/drawing/2014/main" id="{8E8F0840-3DF2-CC68-0909-DB09F2FAAC45}"/>
              </a:ext>
            </a:extLst>
          </p:cNvPr>
          <p:cNvSpPr/>
          <p:nvPr userDrawn="1"/>
        </p:nvSpPr>
        <p:spPr>
          <a:xfrm>
            <a:off x="12103101" y="380859"/>
            <a:ext cx="88900" cy="261963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676248651"/>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49A67-9283-49B1-87A4-4F9B79CA6A00}"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38CFF-076B-4601-AC08-E869E37E1F07}" type="slidenum">
              <a:rPr lang="en-US" smtClean="0"/>
              <a:t>‹#›</a:t>
            </a:fld>
            <a:endParaRPr lang="en-US"/>
          </a:p>
        </p:txBody>
      </p:sp>
    </p:spTree>
    <p:extLst>
      <p:ext uri="{BB962C8B-B14F-4D97-AF65-F5344CB8AC3E}">
        <p14:creationId xmlns:p14="http://schemas.microsoft.com/office/powerpoint/2010/main" val="1720885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88F87DCB-9C97-7BB3-AA94-97494D5C0577}"/>
              </a:ext>
            </a:extLst>
          </p:cNvPr>
          <p:cNvSpPr/>
          <p:nvPr userDrawn="1"/>
        </p:nvSpPr>
        <p:spPr>
          <a:xfrm>
            <a:off x="0" y="199508"/>
            <a:ext cx="149627" cy="423949"/>
          </a:xfrm>
          <a:custGeom>
            <a:avLst/>
            <a:gdLst>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0 w 249382"/>
              <a:gd name="connsiteY4" fmla="*/ 0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91440 w 249382"/>
              <a:gd name="connsiteY4" fmla="*/ 91440 h 423949"/>
              <a:gd name="connsiteX0" fmla="*/ 33251 w 282633"/>
              <a:gd name="connsiteY0" fmla="*/ 0 h 423949"/>
              <a:gd name="connsiteX1" fmla="*/ 282633 w 282633"/>
              <a:gd name="connsiteY1" fmla="*/ 0 h 423949"/>
              <a:gd name="connsiteX2" fmla="*/ 282633 w 282633"/>
              <a:gd name="connsiteY2" fmla="*/ 423949 h 423949"/>
              <a:gd name="connsiteX3" fmla="*/ 33251 w 282633"/>
              <a:gd name="connsiteY3" fmla="*/ 423949 h 423949"/>
              <a:gd name="connsiteX4" fmla="*/ 0 w 282633"/>
              <a:gd name="connsiteY4" fmla="*/ 307571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Lst>
            <a:ahLst/>
            <a:cxnLst>
              <a:cxn ang="0">
                <a:pos x="connsiteX0" y="connsiteY0"/>
              </a:cxn>
              <a:cxn ang="0">
                <a:pos x="connsiteX1" y="connsiteY1"/>
              </a:cxn>
              <a:cxn ang="0">
                <a:pos x="connsiteX2" y="connsiteY2"/>
              </a:cxn>
              <a:cxn ang="0">
                <a:pos x="connsiteX3" y="connsiteY3"/>
              </a:cxn>
            </a:cxnLst>
            <a:rect l="l" t="t" r="r" b="b"/>
            <a:pathLst>
              <a:path w="249382" h="423949">
                <a:moveTo>
                  <a:pt x="0" y="0"/>
                </a:moveTo>
                <a:lnTo>
                  <a:pt x="249382" y="0"/>
                </a:lnTo>
                <a:lnTo>
                  <a:pt x="249382" y="423949"/>
                </a:lnTo>
                <a:lnTo>
                  <a:pt x="0" y="423949"/>
                </a:lnTo>
              </a:path>
            </a:pathLst>
          </a:custGeom>
          <a:noFill/>
          <a:ln w="76200">
            <a:solidFill>
              <a:srgbClr val="005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utiger 45 Light"/>
              <a:ea typeface="+mn-ea"/>
              <a:cs typeface="+mn-cs"/>
            </a:endParaRPr>
          </a:p>
        </p:txBody>
      </p:sp>
      <p:sp>
        <p:nvSpPr>
          <p:cNvPr id="21" name="Title 20">
            <a:extLst>
              <a:ext uri="{FF2B5EF4-FFF2-40B4-BE49-F238E27FC236}">
                <a16:creationId xmlns:a16="http://schemas.microsoft.com/office/drawing/2014/main" id="{DE87A9D7-9876-DA47-25E6-C254B490E1A9}"/>
              </a:ext>
            </a:extLst>
          </p:cNvPr>
          <p:cNvSpPr>
            <a:spLocks noGrp="1"/>
          </p:cNvSpPr>
          <p:nvPr>
            <p:ph type="title" hasCustomPrompt="1"/>
          </p:nvPr>
        </p:nvSpPr>
        <p:spPr/>
        <p:txBody>
          <a:bodyPr>
            <a:normAutofit/>
          </a:bodyPr>
          <a:lstStyle>
            <a:lvl1pPr>
              <a:defRPr sz="2800"/>
            </a:lvl1pPr>
          </a:lstStyle>
          <a:p>
            <a:r>
              <a:rPr lang="en-US"/>
              <a:t>Click to edit title</a:t>
            </a:r>
          </a:p>
        </p:txBody>
      </p:sp>
    </p:spTree>
    <p:extLst>
      <p:ext uri="{BB962C8B-B14F-4D97-AF65-F5344CB8AC3E}">
        <p14:creationId xmlns:p14="http://schemas.microsoft.com/office/powerpoint/2010/main" val="2141864300"/>
      </p:ext>
    </p:extLst>
  </p:cSld>
  <p:clrMapOvr>
    <a:masterClrMapping/>
  </p:clrMapOvr>
  <p:extLst>
    <p:ext uri="{DCECCB84-F9BA-43D5-87BE-67443E8EF086}">
      <p15:sldGuideLst xmlns:p15="http://schemas.microsoft.com/office/powerpoint/2012/main">
        <p15:guide id="1" orient="horz" pos="4032">
          <p15:clr>
            <a:srgbClr val="FBAE40"/>
          </p15:clr>
        </p15:guide>
        <p15:guide id="2" pos="336">
          <p15:clr>
            <a:srgbClr val="FBAE40"/>
          </p15:clr>
        </p15:guide>
        <p15:guide id="3" orient="horz" pos="288">
          <p15:clr>
            <a:srgbClr val="FBAE40"/>
          </p15:clr>
        </p15:guide>
        <p15:guide id="4" pos="73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8F8F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E03DCE-30C9-F426-C00F-B9F460DC72B9}"/>
              </a:ext>
            </a:extLst>
          </p:cNvPr>
          <p:cNvSpPr/>
          <p:nvPr userDrawn="1"/>
        </p:nvSpPr>
        <p:spPr>
          <a:xfrm>
            <a:off x="11818060" y="6546057"/>
            <a:ext cx="373013" cy="31194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
        <p:nvSpPr>
          <p:cNvPr id="3" name="TextBox 2">
            <a:extLst>
              <a:ext uri="{FF2B5EF4-FFF2-40B4-BE49-F238E27FC236}">
                <a16:creationId xmlns:a16="http://schemas.microsoft.com/office/drawing/2014/main" id="{74C22D51-73B5-F05B-D4A5-8E57C78EC35B}"/>
              </a:ext>
            </a:extLst>
          </p:cNvPr>
          <p:cNvSpPr txBox="1"/>
          <p:nvPr userDrawn="1"/>
        </p:nvSpPr>
        <p:spPr>
          <a:xfrm>
            <a:off x="11818059" y="6596391"/>
            <a:ext cx="373015" cy="215444"/>
          </a:xfrm>
          <a:prstGeom prst="rect">
            <a:avLst/>
          </a:prstGeom>
          <a:solidFill>
            <a:srgbClr val="FF0000"/>
          </a:solid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800" b="0" i="0" u="none" strike="noStrike" kern="1200" cap="none" spc="0" normalizeH="0" baseline="0" noProof="0" smtClean="0">
                <a:ln>
                  <a:noFill/>
                </a:ln>
                <a:solidFill>
                  <a:srgbClr val="FFFFFF"/>
                </a:solidFill>
                <a:effectLst/>
                <a:uLnTx/>
                <a:uFillTx/>
                <a:latin typeface="Calibri" panose="020F0502020204030204" pitchFamily="34" charset="0"/>
                <a:ea typeface="Open Sans Semibold" panose="020B070603080402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id-ID" sz="933" b="0" i="0" u="none" strike="noStrike" kern="1200" cap="none" spc="0" normalizeH="0" baseline="0" noProof="0" dirty="0">
              <a:ln>
                <a:noFill/>
              </a:ln>
              <a:solidFill>
                <a:srgbClr val="FFFFFF"/>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94DE892-AC52-4750-88C7-B13F17F4295A}"/>
              </a:ext>
            </a:extLst>
          </p:cNvPr>
          <p:cNvCxnSpPr>
            <a:cxnSpLocks/>
          </p:cNvCxnSpPr>
          <p:nvPr userDrawn="1"/>
        </p:nvCxnSpPr>
        <p:spPr>
          <a:xfrm>
            <a:off x="0" y="399755"/>
            <a:ext cx="406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5DCF73F-AAE0-43DE-9487-63B1CA5D3166}"/>
              </a:ext>
            </a:extLst>
          </p:cNvPr>
          <p:cNvSpPr>
            <a:spLocks noGrp="1"/>
          </p:cNvSpPr>
          <p:nvPr>
            <p:ph type="title"/>
          </p:nvPr>
        </p:nvSpPr>
        <p:spPr>
          <a:xfrm>
            <a:off x="498927" y="171155"/>
            <a:ext cx="11338560" cy="457200"/>
          </a:xfrm>
          <a:prstGeom prst="rect">
            <a:avLst/>
          </a:prstGeom>
        </p:spPr>
        <p:txBody>
          <a:bodyPr wrap="square" lIns="0" tIns="0" rIns="0" bIns="0" anchor="ctr">
            <a:noAutofit/>
          </a:bodyPr>
          <a:lstStyle>
            <a:lvl1pPr>
              <a:defRPr kumimoji="0" lang="en-US" sz="2400" b="1" i="0" u="none" strike="noStrike" kern="0" cap="none" spc="0" normalizeH="0" baseline="0" dirty="0">
                <a:ln>
                  <a:noFill/>
                </a:ln>
                <a:solidFill>
                  <a:schemeClr val="accent4"/>
                </a:solidFill>
                <a:effectLst/>
                <a:uLnTx/>
                <a:uFillTx/>
                <a:latin typeface="Calibri" panose="020F0502020204030204" pitchFamily="34" charset="0"/>
                <a:ea typeface="+mj-ea"/>
                <a:cs typeface="Calibri" panose="020F050202020403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490114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184540A-011B-D9A9-3F51-021BB7CF0A3B}"/>
              </a:ext>
            </a:extLst>
          </p:cNvPr>
          <p:cNvSpPr>
            <a:spLocks noGrp="1"/>
          </p:cNvSpPr>
          <p:nvPr>
            <p:ph type="title"/>
          </p:nvPr>
        </p:nvSpPr>
        <p:spPr>
          <a:xfrm>
            <a:off x="249724" y="143953"/>
            <a:ext cx="11942275" cy="43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2850A3"/>
                </a:solidFill>
                <a:latin typeface="+mn-lt"/>
                <a:ea typeface="+mn-ea"/>
                <a:cs typeface="Calibri" panose="020F0502020204030204" pitchFamily="34" charset="0"/>
              </a:defRPr>
            </a:lvl1pPr>
          </a:lstStyle>
          <a:p>
            <a:endParaRPr lang="en-US"/>
          </a:p>
        </p:txBody>
      </p:sp>
      <p:sp>
        <p:nvSpPr>
          <p:cNvPr id="4" name="Rectangle 3">
            <a:extLst>
              <a:ext uri="{FF2B5EF4-FFF2-40B4-BE49-F238E27FC236}">
                <a16:creationId xmlns:a16="http://schemas.microsoft.com/office/drawing/2014/main" id="{5FE8D8C8-F5A6-BB9D-5415-E305C4B11A03}"/>
              </a:ext>
            </a:extLst>
          </p:cNvPr>
          <p:cNvSpPr/>
          <p:nvPr userDrawn="1"/>
        </p:nvSpPr>
        <p:spPr>
          <a:xfrm>
            <a:off x="0" y="143953"/>
            <a:ext cx="101600" cy="432000"/>
          </a:xfrm>
          <a:prstGeom prst="rect">
            <a:avLst/>
          </a:prstGeom>
          <a:solidFill>
            <a:srgbClr val="EA1939"/>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560137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102D0F-157A-1052-F873-B3A9138043DC}"/>
              </a:ext>
            </a:extLst>
          </p:cNvPr>
          <p:cNvSpPr>
            <a:spLocks noGrp="1"/>
          </p:cNvSpPr>
          <p:nvPr>
            <p:ph type="title"/>
          </p:nvPr>
        </p:nvSpPr>
        <p:spPr>
          <a:xfrm>
            <a:off x="530722" y="469835"/>
            <a:ext cx="11130552" cy="332399"/>
          </a:xfrm>
        </p:spPr>
        <p:txBody>
          <a:bodyPr vert="horz" wrap="square" lIns="0" tIns="0" rIns="0" bIns="0" rtlCol="0" anchor="t">
            <a:spAutoFit/>
          </a:bodyPr>
          <a:lstStyle>
            <a:lvl1pPr>
              <a:defRPr lang="en-US" sz="2400" b="1">
                <a:solidFill>
                  <a:schemeClr val="accent2">
                    <a:lumMod val="50000"/>
                  </a:schemeClr>
                </a:solidFill>
                <a:ea typeface="+mn-ea"/>
              </a:defRPr>
            </a:lvl1pPr>
          </a:lstStyle>
          <a:p>
            <a:pPr marL="0" lvl="0" indent="0">
              <a:spcBef>
                <a:spcPts val="1000"/>
              </a:spcBef>
              <a:buFontTx/>
            </a:pPr>
            <a:r>
              <a:rPr lang="en-US"/>
              <a:t>Click to edit Master title style</a:t>
            </a:r>
          </a:p>
        </p:txBody>
      </p:sp>
    </p:spTree>
    <p:extLst>
      <p:ext uri="{BB962C8B-B14F-4D97-AF65-F5344CB8AC3E}">
        <p14:creationId xmlns:p14="http://schemas.microsoft.com/office/powerpoint/2010/main" val="4146591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F1CA-D0D8-F54A-A2BD-04F2B155F429}"/>
              </a:ext>
            </a:extLst>
          </p:cNvPr>
          <p:cNvSpPr>
            <a:spLocks noGrp="1"/>
          </p:cNvSpPr>
          <p:nvPr>
            <p:ph type="title"/>
          </p:nvPr>
        </p:nvSpPr>
        <p:spPr>
          <a:xfrm>
            <a:off x="324395" y="215067"/>
            <a:ext cx="10885714" cy="457835"/>
          </a:xfrm>
        </p:spPr>
        <p:txBody>
          <a:bodyPr anchor="ctr">
            <a:normAutofit/>
          </a:bodyPr>
          <a:lstStyle>
            <a:lvl1pPr>
              <a:lnSpc>
                <a:spcPct val="100000"/>
              </a:lnSpc>
              <a:defRPr sz="2800">
                <a:solidFill>
                  <a:srgbClr val="515151"/>
                </a:solidFill>
              </a:defRPr>
            </a:lvl1pPr>
          </a:lstStyle>
          <a:p>
            <a:r>
              <a:rPr lang="en-US"/>
              <a:t>Click to edit Master title style</a:t>
            </a:r>
          </a:p>
        </p:txBody>
      </p:sp>
    </p:spTree>
    <p:extLst>
      <p:ext uri="{BB962C8B-B14F-4D97-AF65-F5344CB8AC3E}">
        <p14:creationId xmlns:p14="http://schemas.microsoft.com/office/powerpoint/2010/main" val="258625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5" y="6802077"/>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2"/>
            <a:ext cx="12191984" cy="6857991"/>
          </a:xfrm>
          <a:prstGeom prst="rect">
            <a:avLst/>
          </a:prstGeom>
        </p:spPr>
      </p:pic>
    </p:spTree>
    <p:extLst>
      <p:ext uri="{BB962C8B-B14F-4D97-AF65-F5344CB8AC3E}">
        <p14:creationId xmlns:p14="http://schemas.microsoft.com/office/powerpoint/2010/main" val="3787204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5" y="6802077"/>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srcRect/>
          <a:stretch/>
        </p:blipFill>
        <p:spPr>
          <a:xfrm>
            <a:off x="7" y="2"/>
            <a:ext cx="12191984" cy="6857991"/>
          </a:xfrm>
          <a:prstGeom prst="rect">
            <a:avLst/>
          </a:prstGeom>
        </p:spPr>
      </p:pic>
    </p:spTree>
    <p:extLst>
      <p:ext uri="{BB962C8B-B14F-4D97-AF65-F5344CB8AC3E}">
        <p14:creationId xmlns:p14="http://schemas.microsoft.com/office/powerpoint/2010/main" val="98836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10"/>
            <a:ext cx="12191984" cy="6857991"/>
          </a:xfrm>
          <a:prstGeom prst="rect">
            <a:avLst/>
          </a:prstGeom>
        </p:spPr>
      </p:pic>
      <p:sp>
        <p:nvSpPr>
          <p:cNvPr id="4" name="Title 1">
            <a:extLst>
              <a:ext uri="{FF2B5EF4-FFF2-40B4-BE49-F238E27FC236}">
                <a16:creationId xmlns:a16="http://schemas.microsoft.com/office/drawing/2014/main" id="{E7ABF328-B867-8C1C-8BB6-85FA1EF20D0A}"/>
              </a:ext>
            </a:extLst>
          </p:cNvPr>
          <p:cNvSpPr>
            <a:spLocks noGrp="1"/>
          </p:cNvSpPr>
          <p:nvPr>
            <p:ph type="title" hasCustomPrompt="1"/>
          </p:nvPr>
        </p:nvSpPr>
        <p:spPr>
          <a:xfrm>
            <a:off x="881953" y="1459963"/>
            <a:ext cx="2775991" cy="639763"/>
          </a:xfrm>
          <a:prstGeom prst="rect">
            <a:avLst/>
          </a:prstGeom>
        </p:spPr>
        <p:txBody>
          <a:bodyPr>
            <a:normAutofit/>
          </a:bodyPr>
          <a:lstStyle>
            <a:lvl1pPr marL="0" indent="0">
              <a:defRPr sz="3200" b="1">
                <a:solidFill>
                  <a:schemeClr val="tx1"/>
                </a:solidFill>
                <a:latin typeface="+mj-lt"/>
                <a:cs typeface="Calibri" panose="020F0502020204030204" pitchFamily="34" charset="0"/>
              </a:defRPr>
            </a:lvl1pPr>
          </a:lstStyle>
          <a:p>
            <a:r>
              <a:rPr lang="en-US"/>
              <a:t>Separator Slide</a:t>
            </a:r>
          </a:p>
        </p:txBody>
      </p:sp>
    </p:spTree>
    <p:extLst>
      <p:ext uri="{BB962C8B-B14F-4D97-AF65-F5344CB8AC3E}">
        <p14:creationId xmlns:p14="http://schemas.microsoft.com/office/powerpoint/2010/main" val="3246458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47A04F0-E3CD-8783-11BD-BC94E5B4B5CF}"/>
              </a:ext>
            </a:extLst>
          </p:cNvPr>
          <p:cNvSpPr>
            <a:spLocks noGrp="1"/>
          </p:cNvSpPr>
          <p:nvPr>
            <p:ph type="body" sz="quarter" idx="13" hasCustomPrompt="1"/>
          </p:nvPr>
        </p:nvSpPr>
        <p:spPr>
          <a:xfrm>
            <a:off x="386082" y="269177"/>
            <a:ext cx="11201399" cy="434975"/>
          </a:xfrm>
        </p:spPr>
        <p:txBody>
          <a:bodyPr vert="horz" lIns="91440" tIns="45720" rIns="91440" bIns="45720" rtlCol="0">
            <a:noAutofit/>
          </a:bodyPr>
          <a:lstStyle>
            <a:lvl1pPr>
              <a:defRPr lang="en-US" sz="2800" b="1" kern="1200" dirty="0">
                <a:solidFill>
                  <a:schemeClr val="tx1"/>
                </a:solidFill>
                <a:latin typeface="+mj-lt"/>
                <a:ea typeface="+mn-ea"/>
                <a:cs typeface="Calibri" panose="020F0502020204030204" pitchFamily="34" charset="0"/>
              </a:defRPr>
            </a:lvl1pPr>
          </a:lstStyle>
          <a:p>
            <a:pPr marL="0" lvl="0" indent="0" algn="l" defTabSz="914377" rtl="0" eaLnBrk="1" latinLnBrk="0" hangingPunct="1">
              <a:lnSpc>
                <a:spcPct val="90000"/>
              </a:lnSpc>
              <a:spcBef>
                <a:spcPts val="1000"/>
              </a:spcBef>
              <a:buFontTx/>
              <a:buNone/>
            </a:pPr>
            <a:r>
              <a:rPr lang="en-US"/>
              <a:t>Title Here</a:t>
            </a:r>
          </a:p>
        </p:txBody>
      </p:sp>
    </p:spTree>
    <p:extLst>
      <p:ext uri="{BB962C8B-B14F-4D97-AF65-F5344CB8AC3E}">
        <p14:creationId xmlns:p14="http://schemas.microsoft.com/office/powerpoint/2010/main" val="1703680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11" name="TextBox 10"/>
          <p:cNvSpPr txBox="1"/>
          <p:nvPr userDrawn="1"/>
        </p:nvSpPr>
        <p:spPr>
          <a:xfrm>
            <a:off x="4115009" y="6437465"/>
            <a:ext cx="3945465" cy="260199"/>
          </a:xfrm>
          <a:prstGeom prst="rect">
            <a:avLst/>
          </a:prstGeom>
          <a:noFill/>
        </p:spPr>
        <p:txBody>
          <a:bodyPr wrap="square" rtlCol="0">
            <a:spAutoFit/>
          </a:bodyPr>
          <a:lstStyle/>
          <a:p>
            <a:pPr marL="0" algn="ctr" defTabSz="914104" rtl="0" eaLnBrk="1" fontAlgn="base" latinLnBrk="0" hangingPunct="1">
              <a:lnSpc>
                <a:spcPct val="107000"/>
              </a:lnSpc>
              <a:spcBef>
                <a:spcPct val="0"/>
              </a:spcBef>
              <a:spcAft>
                <a:spcPct val="0"/>
              </a:spcAft>
            </a:pPr>
            <a:r>
              <a:rPr lang="en-US" sz="1067" kern="1200">
                <a:solidFill>
                  <a:srgbClr val="7C7C7C"/>
                </a:solidFill>
                <a:latin typeface="Calibri Light"/>
                <a:ea typeface="+mn-ea"/>
                <a:cs typeface="Calibri Light"/>
              </a:rPr>
              <a:t>©LTIMindtree | Privileged and Confidential 2024</a:t>
            </a:r>
            <a:endParaRPr lang="en-IN" sz="1067" kern="1200">
              <a:solidFill>
                <a:srgbClr val="7C7C7C"/>
              </a:solidFill>
              <a:latin typeface="Calibri Light"/>
              <a:ea typeface="+mn-ea"/>
              <a:cs typeface="Calibri Light"/>
            </a:endParaRPr>
          </a:p>
        </p:txBody>
      </p:sp>
      <p:sp>
        <p:nvSpPr>
          <p:cNvPr id="15" name="Rectangle 83">
            <a:extLst>
              <a:ext uri="{FF2B5EF4-FFF2-40B4-BE49-F238E27FC236}">
                <a16:creationId xmlns:a16="http://schemas.microsoft.com/office/drawing/2014/main" id="{02F8F602-2C28-40AF-834B-AF1F39AA5D6B}"/>
              </a:ext>
            </a:extLst>
          </p:cNvPr>
          <p:cNvSpPr>
            <a:spLocks noGrp="1" noChangeArrowheads="1"/>
          </p:cNvSpPr>
          <p:nvPr userDrawn="1">
            <p:ph type="title" hasCustomPrompt="1"/>
          </p:nvPr>
        </p:nvSpPr>
        <p:spPr bwMode="gray">
          <a:xfrm>
            <a:off x="595087" y="408551"/>
            <a:ext cx="10515600" cy="341697"/>
          </a:xfrm>
          <a:prstGeom prst="rect">
            <a:avLst/>
          </a:prstGeom>
          <a:noFill/>
          <a:ln w="12700">
            <a:noFill/>
            <a:miter lim="800000"/>
            <a:headEnd/>
            <a:tailEnd/>
          </a:ln>
        </p:spPr>
        <p:txBody>
          <a:bodyPr vert="horz" wrap="square" lIns="0" tIns="0" rIns="0" bIns="0" numCol="1" rtlCol="0" anchor="ctr" anchorCtr="0" compatLnSpc="1">
            <a:prstTxWarp prst="textNoShape">
              <a:avLst/>
            </a:prstTxWarp>
            <a:spAutoFit/>
          </a:bodyPr>
          <a:lstStyle>
            <a:lvl1pPr>
              <a:defRPr lang="en-US" sz="2467" b="1">
                <a:solidFill>
                  <a:srgbClr val="303030"/>
                </a:solidFill>
                <a:latin typeface="Frutiger 45 Light"/>
              </a:defRPr>
            </a:lvl1pPr>
          </a:lstStyle>
          <a:p>
            <a:pPr lvl="0" defTabSz="914377"/>
            <a:r>
              <a:rPr lang="en-US"/>
              <a:t>Click to edit Master title style</a:t>
            </a:r>
          </a:p>
        </p:txBody>
      </p:sp>
      <p:sp>
        <p:nvSpPr>
          <p:cNvPr id="23" name="object 5">
            <a:extLst>
              <a:ext uri="{FF2B5EF4-FFF2-40B4-BE49-F238E27FC236}">
                <a16:creationId xmlns:a16="http://schemas.microsoft.com/office/drawing/2014/main" id="{483C1A0F-2443-4124-AE9A-C0981BD0503D}"/>
              </a:ext>
            </a:extLst>
          </p:cNvPr>
          <p:cNvSpPr/>
          <p:nvPr userDrawn="1"/>
        </p:nvSpPr>
        <p:spPr>
          <a:xfrm rot="16200000">
            <a:off x="163513" y="465099"/>
            <a:ext cx="320040" cy="228600"/>
          </a:xfrm>
          <a:custGeom>
            <a:avLst/>
            <a:gdLst/>
            <a:ahLst/>
            <a:cxnLst/>
            <a:rect l="l" t="t" r="r" b="b"/>
            <a:pathLst>
              <a:path w="670560" h="332740">
                <a:moveTo>
                  <a:pt x="317309" y="253822"/>
                </a:moveTo>
                <a:lnTo>
                  <a:pt x="0" y="123545"/>
                </a:lnTo>
                <a:lnTo>
                  <a:pt x="0" y="202158"/>
                </a:lnTo>
                <a:lnTo>
                  <a:pt x="317309" y="332435"/>
                </a:lnTo>
                <a:lnTo>
                  <a:pt x="317309" y="253822"/>
                </a:lnTo>
                <a:close/>
              </a:path>
              <a:path w="670560" h="332740">
                <a:moveTo>
                  <a:pt x="670229" y="123545"/>
                </a:moveTo>
                <a:lnTo>
                  <a:pt x="352920" y="253796"/>
                </a:lnTo>
                <a:lnTo>
                  <a:pt x="352920" y="332409"/>
                </a:lnTo>
                <a:lnTo>
                  <a:pt x="670229" y="202158"/>
                </a:lnTo>
                <a:lnTo>
                  <a:pt x="670229" y="123545"/>
                </a:lnTo>
                <a:close/>
              </a:path>
              <a:path w="670560" h="332740">
                <a:moveTo>
                  <a:pt x="670229" y="0"/>
                </a:moveTo>
                <a:lnTo>
                  <a:pt x="335089" y="137566"/>
                </a:lnTo>
                <a:lnTo>
                  <a:pt x="0" y="0"/>
                </a:lnTo>
                <a:lnTo>
                  <a:pt x="0" y="78613"/>
                </a:lnTo>
                <a:lnTo>
                  <a:pt x="335076" y="216179"/>
                </a:lnTo>
                <a:lnTo>
                  <a:pt x="670229" y="78613"/>
                </a:lnTo>
                <a:lnTo>
                  <a:pt x="670229" y="0"/>
                </a:lnTo>
                <a:close/>
              </a:path>
            </a:pathLst>
          </a:custGeom>
          <a:solidFill>
            <a:srgbClr val="DF1424"/>
          </a:solidFill>
        </p:spPr>
        <p:txBody>
          <a:bodyPr wrap="square" lIns="0" tIns="0" rIns="0" bIns="0" rtlCol="0"/>
          <a:lstStyle/>
          <a:p>
            <a:endParaRPr sz="1600"/>
          </a:p>
        </p:txBody>
      </p:sp>
      <p:sp>
        <p:nvSpPr>
          <p:cNvPr id="6" name="Rectangle 5">
            <a:extLst>
              <a:ext uri="{FF2B5EF4-FFF2-40B4-BE49-F238E27FC236}">
                <a16:creationId xmlns:a16="http://schemas.microsoft.com/office/drawing/2014/main" id="{0FFAD8EF-D3D1-6E76-3233-0A1FFD924281}"/>
              </a:ext>
            </a:extLst>
          </p:cNvPr>
          <p:cNvSpPr/>
          <p:nvPr userDrawn="1"/>
        </p:nvSpPr>
        <p:spPr>
          <a:xfrm>
            <a:off x="11784647" y="6544319"/>
            <a:ext cx="351287" cy="261610"/>
          </a:xfrm>
          <a:prstGeom prst="rect">
            <a:avLst/>
          </a:prstGeom>
        </p:spPr>
        <p:txBody>
          <a:bodyPr wrap="square" anchor="ctr">
            <a:spAutoFit/>
          </a:bodyPr>
          <a:lstStyle/>
          <a:p>
            <a:pPr algn="ctr" defTabSz="609341" fontAlgn="base">
              <a:spcBef>
                <a:spcPct val="0"/>
              </a:spcBef>
              <a:spcAft>
                <a:spcPct val="0"/>
              </a:spcAft>
              <a:defRPr/>
            </a:pPr>
            <a:fld id="{9C5957C0-C9FD-924F-A662-3B71DAE40C56}" type="slidenum">
              <a:rPr lang="uk-UA" sz="1100" smtClean="0">
                <a:solidFill>
                  <a:schemeClr val="bg1"/>
                </a:solidFill>
                <a:latin typeface="+mn-lt"/>
                <a:cs typeface="Calibri Light"/>
              </a:rPr>
              <a:pPr algn="ctr" defTabSz="609341" fontAlgn="base">
                <a:spcBef>
                  <a:spcPct val="0"/>
                </a:spcBef>
                <a:spcAft>
                  <a:spcPct val="0"/>
                </a:spcAft>
                <a:defRPr/>
              </a:pPr>
              <a:t>‹#›</a:t>
            </a:fld>
            <a:endParaRPr lang="uk-UA" sz="1100">
              <a:solidFill>
                <a:schemeClr val="bg1"/>
              </a:solidFill>
              <a:latin typeface="+mn-lt"/>
              <a:cs typeface="Calibri Light"/>
            </a:endParaRPr>
          </a:p>
        </p:txBody>
      </p:sp>
      <p:grpSp>
        <p:nvGrpSpPr>
          <p:cNvPr id="9" name="Group 8">
            <a:extLst>
              <a:ext uri="{FF2B5EF4-FFF2-40B4-BE49-F238E27FC236}">
                <a16:creationId xmlns:a16="http://schemas.microsoft.com/office/drawing/2014/main" id="{D3549482-81BE-6E8B-480B-09DB683CA12E}"/>
              </a:ext>
            </a:extLst>
          </p:cNvPr>
          <p:cNvGrpSpPr/>
          <p:nvPr userDrawn="1"/>
        </p:nvGrpSpPr>
        <p:grpSpPr>
          <a:xfrm>
            <a:off x="-1359363" y="0"/>
            <a:ext cx="628488" cy="3585632"/>
            <a:chOff x="-1738926" y="394394"/>
            <a:chExt cx="1169582" cy="3585632"/>
          </a:xfrm>
        </p:grpSpPr>
        <p:sp>
          <p:nvSpPr>
            <p:cNvPr id="13" name="TextBox 12">
              <a:extLst>
                <a:ext uri="{FF2B5EF4-FFF2-40B4-BE49-F238E27FC236}">
                  <a16:creationId xmlns:a16="http://schemas.microsoft.com/office/drawing/2014/main" id="{27EE9E9D-7534-E222-E400-7F123AD32CF6}"/>
                </a:ext>
              </a:extLst>
            </p:cNvPr>
            <p:cNvSpPr txBox="1"/>
            <p:nvPr/>
          </p:nvSpPr>
          <p:spPr>
            <a:xfrm>
              <a:off x="-1738926" y="394394"/>
              <a:ext cx="1169582" cy="634770"/>
            </a:xfrm>
            <a:prstGeom prst="rect">
              <a:avLst/>
            </a:prstGeom>
            <a:solidFill>
              <a:srgbClr val="002060"/>
            </a:solidFill>
            <a:ln w="12700">
              <a:noFill/>
            </a:ln>
          </p:spPr>
          <p:txBody>
            <a:bodyPr wrap="square" rtlCol="0" anchor="ctr">
              <a:noAutofit/>
            </a:bodyPr>
            <a:lstStyle/>
            <a:p>
              <a:pPr marL="171446" indent="-171446" algn="ctr"/>
              <a:endParaRPr lang="ko-KR" altLang="en-US" sz="1800" b="1">
                <a:solidFill>
                  <a:schemeClr val="bg1"/>
                </a:solidFill>
                <a:cs typeface="Calibri" panose="020F0502020204030204" pitchFamily="34" charset="0"/>
              </a:endParaRPr>
            </a:p>
          </p:txBody>
        </p:sp>
        <p:sp>
          <p:nvSpPr>
            <p:cNvPr id="14" name="TextBox 13">
              <a:extLst>
                <a:ext uri="{FF2B5EF4-FFF2-40B4-BE49-F238E27FC236}">
                  <a16:creationId xmlns:a16="http://schemas.microsoft.com/office/drawing/2014/main" id="{40B0845B-58EA-42A9-3C00-94B50ADBD1CE}"/>
                </a:ext>
              </a:extLst>
            </p:cNvPr>
            <p:cNvSpPr txBox="1"/>
            <p:nvPr/>
          </p:nvSpPr>
          <p:spPr>
            <a:xfrm>
              <a:off x="-1738926" y="1132109"/>
              <a:ext cx="1169582" cy="634770"/>
            </a:xfrm>
            <a:prstGeom prst="rect">
              <a:avLst/>
            </a:prstGeom>
            <a:solidFill>
              <a:srgbClr val="0070C0"/>
            </a:solidFill>
            <a:ln w="12700">
              <a:noFill/>
            </a:ln>
          </p:spPr>
          <p:txBody>
            <a:bodyPr wrap="square" rtlCol="0" anchor="ctr">
              <a:noAutofit/>
            </a:bodyPr>
            <a:lstStyle>
              <a:defPPr>
                <a:defRPr lang="en-US"/>
              </a:defPPr>
              <a:lvl1pPr marL="171450" indent="-171450" algn="ctr">
                <a:defRPr sz="1800" b="1">
                  <a:solidFill>
                    <a:schemeClr val="bg1"/>
                  </a:solidFill>
                  <a:cs typeface="Calibri" panose="020F0502020204030204" pitchFamily="34" charset="0"/>
                </a:defRPr>
              </a:lvl1pPr>
            </a:lstStyle>
            <a:p>
              <a:endParaRPr lang="ko-KR" altLang="en-US" sz="1800"/>
            </a:p>
          </p:txBody>
        </p:sp>
        <p:sp>
          <p:nvSpPr>
            <p:cNvPr id="16" name="TextBox 15">
              <a:extLst>
                <a:ext uri="{FF2B5EF4-FFF2-40B4-BE49-F238E27FC236}">
                  <a16:creationId xmlns:a16="http://schemas.microsoft.com/office/drawing/2014/main" id="{B0F16ADB-582F-D508-B6B0-920BF7AEAA28}"/>
                </a:ext>
              </a:extLst>
            </p:cNvPr>
            <p:cNvSpPr txBox="1"/>
            <p:nvPr/>
          </p:nvSpPr>
          <p:spPr>
            <a:xfrm>
              <a:off x="-1738926" y="1869825"/>
              <a:ext cx="1169582" cy="634770"/>
            </a:xfrm>
            <a:prstGeom prst="rect">
              <a:avLst/>
            </a:prstGeom>
            <a:solidFill>
              <a:srgbClr val="E6192F"/>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endParaRPr lang="ko-KR" altLang="en-US" sz="1800"/>
            </a:p>
          </p:txBody>
        </p:sp>
        <p:sp>
          <p:nvSpPr>
            <p:cNvPr id="17" name="TextBox 16">
              <a:extLst>
                <a:ext uri="{FF2B5EF4-FFF2-40B4-BE49-F238E27FC236}">
                  <a16:creationId xmlns:a16="http://schemas.microsoft.com/office/drawing/2014/main" id="{EB51F339-C9BC-CF57-B18F-3071ED85DBFE}"/>
                </a:ext>
              </a:extLst>
            </p:cNvPr>
            <p:cNvSpPr txBox="1"/>
            <p:nvPr/>
          </p:nvSpPr>
          <p:spPr>
            <a:xfrm>
              <a:off x="-1738926" y="2607541"/>
              <a:ext cx="1169582" cy="634770"/>
            </a:xfrm>
            <a:prstGeom prst="rect">
              <a:avLst/>
            </a:prstGeom>
            <a:solidFill>
              <a:srgbClr val="00B0F0"/>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endParaRPr lang="ko-KR" altLang="en-US" sz="1800"/>
            </a:p>
          </p:txBody>
        </p:sp>
        <p:sp>
          <p:nvSpPr>
            <p:cNvPr id="18" name="TextBox 17">
              <a:extLst>
                <a:ext uri="{FF2B5EF4-FFF2-40B4-BE49-F238E27FC236}">
                  <a16:creationId xmlns:a16="http://schemas.microsoft.com/office/drawing/2014/main" id="{D345FC80-96B1-2997-45BC-B41E7A5529DF}"/>
                </a:ext>
              </a:extLst>
            </p:cNvPr>
            <p:cNvSpPr txBox="1"/>
            <p:nvPr/>
          </p:nvSpPr>
          <p:spPr>
            <a:xfrm>
              <a:off x="-1738926" y="3345256"/>
              <a:ext cx="1169582" cy="634770"/>
            </a:xfrm>
            <a:prstGeom prst="rect">
              <a:avLst/>
            </a:prstGeom>
            <a:solidFill>
              <a:schemeClr val="bg1">
                <a:lumMod val="50000"/>
              </a:schemeClr>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endParaRPr lang="ko-KR" altLang="en-US" sz="1800"/>
            </a:p>
          </p:txBody>
        </p:sp>
      </p:grpSp>
      <p:pic>
        <p:nvPicPr>
          <p:cNvPr id="2" name="Picture 1" descr="A black background with a black square&#10;&#10;Description automatically generated with medium confidence">
            <a:extLst>
              <a:ext uri="{FF2B5EF4-FFF2-40B4-BE49-F238E27FC236}">
                <a16:creationId xmlns:a16="http://schemas.microsoft.com/office/drawing/2014/main" id="{23B0646D-B093-9231-13EA-BCD364CDB156}"/>
              </a:ext>
            </a:extLst>
          </p:cNvPr>
          <p:cNvPicPr>
            <a:picLocks noChangeAspect="1"/>
          </p:cNvPicPr>
          <p:nvPr userDrawn="1"/>
        </p:nvPicPr>
        <p:blipFill>
          <a:blip r:embed="rId2"/>
          <a:stretch>
            <a:fillRect/>
          </a:stretch>
        </p:blipFill>
        <p:spPr>
          <a:xfrm>
            <a:off x="151116" y="6382898"/>
            <a:ext cx="1964267" cy="439177"/>
          </a:xfrm>
          <a:prstGeom prst="rect">
            <a:avLst/>
          </a:prstGeom>
        </p:spPr>
      </p:pic>
      <p:sp>
        <p:nvSpPr>
          <p:cNvPr id="4" name="Rectangle 3">
            <a:extLst>
              <a:ext uri="{FF2B5EF4-FFF2-40B4-BE49-F238E27FC236}">
                <a16:creationId xmlns:a16="http://schemas.microsoft.com/office/drawing/2014/main" id="{3853F2B1-BC86-4014-5D86-D92F540EAE06}"/>
              </a:ext>
            </a:extLst>
          </p:cNvPr>
          <p:cNvSpPr/>
          <p:nvPr userDrawn="1"/>
        </p:nvSpPr>
        <p:spPr>
          <a:xfrm>
            <a:off x="1639615" y="6382897"/>
            <a:ext cx="809296" cy="423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800"/>
          </a:p>
        </p:txBody>
      </p:sp>
    </p:spTree>
    <p:extLst>
      <p:ext uri="{BB962C8B-B14F-4D97-AF65-F5344CB8AC3E}">
        <p14:creationId xmlns:p14="http://schemas.microsoft.com/office/powerpoint/2010/main" val="2383618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5" y="6802077"/>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2"/>
            <a:ext cx="12191984" cy="6857991"/>
          </a:xfrm>
          <a:prstGeom prst="rect">
            <a:avLst/>
          </a:prstGeom>
        </p:spPr>
      </p:pic>
    </p:spTree>
    <p:extLst>
      <p:ext uri="{BB962C8B-B14F-4D97-AF65-F5344CB8AC3E}">
        <p14:creationId xmlns:p14="http://schemas.microsoft.com/office/powerpoint/2010/main" val="46771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bg1"/>
        </a:solidFill>
        <a:effectLst/>
      </p:bgPr>
    </p:bg>
    <p:spTree>
      <p:nvGrpSpPr>
        <p:cNvPr id="1" name=""/>
        <p:cNvGrpSpPr/>
        <p:nvPr/>
      </p:nvGrpSpPr>
      <p:grpSpPr>
        <a:xfrm>
          <a:off x="0" y="0"/>
          <a:ext cx="0" cy="0"/>
          <a:chOff x="0" y="0"/>
          <a:chExt cx="0" cy="0"/>
        </a:xfrm>
      </p:grpSpPr>
      <p:sp>
        <p:nvSpPr>
          <p:cNvPr id="12" name="Marcador de número de diapositiva 5">
            <a:extLst>
              <a:ext uri="{FF2B5EF4-FFF2-40B4-BE49-F238E27FC236}">
                <a16:creationId xmlns:a16="http://schemas.microsoft.com/office/drawing/2014/main" id="{3BA9357F-11E9-B623-DB32-AA16F0336D11}"/>
              </a:ext>
            </a:extLst>
          </p:cNvPr>
          <p:cNvSpPr txBox="1">
            <a:spLocks/>
          </p:cNvSpPr>
          <p:nvPr userDrawn="1"/>
        </p:nvSpPr>
        <p:spPr>
          <a:xfrm>
            <a:off x="11221093" y="6437871"/>
            <a:ext cx="828095" cy="324139"/>
          </a:xfrm>
          <a:prstGeom prst="rect">
            <a:avLst/>
          </a:prstGeom>
        </p:spPr>
        <p:txBody>
          <a:bodyPr lIns="104891" tIns="52445" rIns="104891" bIns="52445"/>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F439014-E629-42E3-A58B-61A0F1C8CFFE}" type="slidenum">
              <a:rPr lang="en-US" sz="1200" b="0" smtClean="0">
                <a:solidFill>
                  <a:schemeClr val="bg1">
                    <a:lumMod val="50000"/>
                  </a:schemeClr>
                </a:solidFill>
                <a:latin typeface="Frutiger 45 Light" pitchFamily="2" charset="0"/>
                <a:cs typeface="Calibri" panose="020F0502020204030204" pitchFamily="34" charset="0"/>
              </a:rPr>
              <a:pPr algn="r"/>
              <a:t>‹#›</a:t>
            </a:fld>
            <a:endParaRPr lang="en-US" sz="1200" b="0">
              <a:solidFill>
                <a:schemeClr val="bg1">
                  <a:lumMod val="50000"/>
                </a:schemeClr>
              </a:solidFill>
              <a:latin typeface="Frutiger 45 Light" pitchFamily="2" charset="0"/>
              <a:cs typeface="Calibri" panose="020F0502020204030204" pitchFamily="34" charset="0"/>
            </a:endParaRPr>
          </a:p>
        </p:txBody>
      </p:sp>
      <p:sp>
        <p:nvSpPr>
          <p:cNvPr id="2" name="Title 1">
            <a:extLst>
              <a:ext uri="{FF2B5EF4-FFF2-40B4-BE49-F238E27FC236}">
                <a16:creationId xmlns:a16="http://schemas.microsoft.com/office/drawing/2014/main" id="{064DCCD2-E9DA-CB5C-BF93-44D82B68CD50}"/>
              </a:ext>
            </a:extLst>
          </p:cNvPr>
          <p:cNvSpPr>
            <a:spLocks noGrp="1"/>
          </p:cNvSpPr>
          <p:nvPr>
            <p:ph type="title"/>
          </p:nvPr>
        </p:nvSpPr>
        <p:spPr>
          <a:xfrm>
            <a:off x="353439" y="277576"/>
            <a:ext cx="11485124" cy="360099"/>
          </a:xfrm>
          <a:prstGeom prst="rect">
            <a:avLst/>
          </a:prstGeom>
        </p:spPr>
        <p:txBody>
          <a:bodyPr wrap="square" lIns="0" tIns="0" rIns="0" bIns="0">
            <a:spAutoFit/>
          </a:bodyPr>
          <a:lstStyle>
            <a:lvl1pPr>
              <a:defRPr sz="2600" b="1">
                <a:solidFill>
                  <a:schemeClr val="tx2"/>
                </a:solidFill>
                <a:latin typeface="Trebuchet MS" panose="020B0603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8F1FCC90-A1E8-5702-8E79-16A6D14B80B3}"/>
              </a:ext>
            </a:extLst>
          </p:cNvPr>
          <p:cNvSpPr/>
          <p:nvPr userDrawn="1"/>
        </p:nvSpPr>
        <p:spPr>
          <a:xfrm>
            <a:off x="1" y="2222500"/>
            <a:ext cx="88900" cy="3835400"/>
          </a:xfrm>
          <a:prstGeom prst="rect">
            <a:avLst/>
          </a:prstGeom>
          <a:solidFill>
            <a:srgbClr val="E6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a:extLst>
              <a:ext uri="{FF2B5EF4-FFF2-40B4-BE49-F238E27FC236}">
                <a16:creationId xmlns:a16="http://schemas.microsoft.com/office/drawing/2014/main" id="{8E8F0840-3DF2-CC68-0909-DB09F2FAAC45}"/>
              </a:ext>
            </a:extLst>
          </p:cNvPr>
          <p:cNvSpPr/>
          <p:nvPr userDrawn="1"/>
        </p:nvSpPr>
        <p:spPr>
          <a:xfrm>
            <a:off x="12103101" y="380859"/>
            <a:ext cx="88900" cy="261963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184498090"/>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88F87DCB-9C97-7BB3-AA94-97494D5C0577}"/>
              </a:ext>
            </a:extLst>
          </p:cNvPr>
          <p:cNvSpPr/>
          <p:nvPr userDrawn="1"/>
        </p:nvSpPr>
        <p:spPr>
          <a:xfrm>
            <a:off x="0" y="199508"/>
            <a:ext cx="149627" cy="423949"/>
          </a:xfrm>
          <a:custGeom>
            <a:avLst/>
            <a:gdLst>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0 w 249382"/>
              <a:gd name="connsiteY4" fmla="*/ 0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91440 w 249382"/>
              <a:gd name="connsiteY4" fmla="*/ 91440 h 423949"/>
              <a:gd name="connsiteX0" fmla="*/ 33251 w 282633"/>
              <a:gd name="connsiteY0" fmla="*/ 0 h 423949"/>
              <a:gd name="connsiteX1" fmla="*/ 282633 w 282633"/>
              <a:gd name="connsiteY1" fmla="*/ 0 h 423949"/>
              <a:gd name="connsiteX2" fmla="*/ 282633 w 282633"/>
              <a:gd name="connsiteY2" fmla="*/ 423949 h 423949"/>
              <a:gd name="connsiteX3" fmla="*/ 33251 w 282633"/>
              <a:gd name="connsiteY3" fmla="*/ 423949 h 423949"/>
              <a:gd name="connsiteX4" fmla="*/ 0 w 282633"/>
              <a:gd name="connsiteY4" fmla="*/ 307571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Lst>
            <a:ahLst/>
            <a:cxnLst>
              <a:cxn ang="0">
                <a:pos x="connsiteX0" y="connsiteY0"/>
              </a:cxn>
              <a:cxn ang="0">
                <a:pos x="connsiteX1" y="connsiteY1"/>
              </a:cxn>
              <a:cxn ang="0">
                <a:pos x="connsiteX2" y="connsiteY2"/>
              </a:cxn>
              <a:cxn ang="0">
                <a:pos x="connsiteX3" y="connsiteY3"/>
              </a:cxn>
            </a:cxnLst>
            <a:rect l="l" t="t" r="r" b="b"/>
            <a:pathLst>
              <a:path w="249382" h="423949">
                <a:moveTo>
                  <a:pt x="0" y="0"/>
                </a:moveTo>
                <a:lnTo>
                  <a:pt x="249382" y="0"/>
                </a:lnTo>
                <a:lnTo>
                  <a:pt x="249382" y="423949"/>
                </a:lnTo>
                <a:lnTo>
                  <a:pt x="0" y="423949"/>
                </a:lnTo>
              </a:path>
            </a:pathLst>
          </a:custGeom>
          <a:noFill/>
          <a:ln w="76200">
            <a:solidFill>
              <a:srgbClr val="005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21" name="Title 20">
            <a:extLst>
              <a:ext uri="{FF2B5EF4-FFF2-40B4-BE49-F238E27FC236}">
                <a16:creationId xmlns:a16="http://schemas.microsoft.com/office/drawing/2014/main" id="{DE87A9D7-9876-DA47-25E6-C254B490E1A9}"/>
              </a:ext>
            </a:extLst>
          </p:cNvPr>
          <p:cNvSpPr>
            <a:spLocks noGrp="1"/>
          </p:cNvSpPr>
          <p:nvPr>
            <p:ph type="title" hasCustomPrompt="1"/>
          </p:nvPr>
        </p:nvSpPr>
        <p:spPr/>
        <p:txBody>
          <a:bodyPr>
            <a:normAutofit/>
          </a:bodyPr>
          <a:lstStyle>
            <a:lvl1pPr>
              <a:defRPr sz="2800"/>
            </a:lvl1pPr>
          </a:lstStyle>
          <a:p>
            <a:r>
              <a:rPr lang="en-US"/>
              <a:t>Click to edit title</a:t>
            </a:r>
          </a:p>
        </p:txBody>
      </p:sp>
    </p:spTree>
    <p:extLst>
      <p:ext uri="{BB962C8B-B14F-4D97-AF65-F5344CB8AC3E}">
        <p14:creationId xmlns:p14="http://schemas.microsoft.com/office/powerpoint/2010/main" val="2149479226"/>
      </p:ext>
    </p:extLst>
  </p:cSld>
  <p:clrMapOvr>
    <a:masterClrMapping/>
  </p:clrMapOvr>
  <p:extLst>
    <p:ext uri="{DCECCB84-F9BA-43D5-87BE-67443E8EF086}">
      <p15:sldGuideLst xmlns:p15="http://schemas.microsoft.com/office/powerpoint/2012/main">
        <p15:guide id="1" orient="horz" pos="4032">
          <p15:clr>
            <a:srgbClr val="FBAE40"/>
          </p15:clr>
        </p15:guide>
        <p15:guide id="2" pos="336">
          <p15:clr>
            <a:srgbClr val="FBAE40"/>
          </p15:clr>
        </p15:guide>
        <p15:guide id="3" orient="horz" pos="288">
          <p15:clr>
            <a:srgbClr val="FBAE40"/>
          </p15:clr>
        </p15:guide>
        <p15:guide id="4" pos="73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8F8F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E03DCE-30C9-F426-C00F-B9F460DC72B9}"/>
              </a:ext>
            </a:extLst>
          </p:cNvPr>
          <p:cNvSpPr/>
          <p:nvPr userDrawn="1"/>
        </p:nvSpPr>
        <p:spPr>
          <a:xfrm>
            <a:off x="11818060" y="6546057"/>
            <a:ext cx="373013" cy="31194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extBox 2">
            <a:extLst>
              <a:ext uri="{FF2B5EF4-FFF2-40B4-BE49-F238E27FC236}">
                <a16:creationId xmlns:a16="http://schemas.microsoft.com/office/drawing/2014/main" id="{74C22D51-73B5-F05B-D4A5-8E57C78EC35B}"/>
              </a:ext>
            </a:extLst>
          </p:cNvPr>
          <p:cNvSpPr txBox="1"/>
          <p:nvPr userDrawn="1"/>
        </p:nvSpPr>
        <p:spPr>
          <a:xfrm>
            <a:off x="11818059" y="6596391"/>
            <a:ext cx="373015" cy="215444"/>
          </a:xfrm>
          <a:prstGeom prst="rect">
            <a:avLst/>
          </a:prstGeom>
          <a:solidFill>
            <a:srgbClr val="FF0000"/>
          </a:solidFill>
          <a:effectLst/>
        </p:spPr>
        <p:txBody>
          <a:bodyPr wrap="square" rtlCol="0">
            <a:spAutoFit/>
          </a:bodyPr>
          <a:lstStyle/>
          <a:p>
            <a:pPr algn="ctr"/>
            <a:fld id="{260E2A6B-A809-4840-BF14-8648BC0BDF87}" type="slidenum">
              <a:rPr lang="id-ID" sz="800" b="0" i="0" strike="noStrike" spc="0" smtClean="0">
                <a:solidFill>
                  <a:schemeClr val="bg1"/>
                </a:solidFill>
                <a:latin typeface="Calibri" panose="020F0502020204030204" pitchFamily="34" charset="0"/>
                <a:ea typeface="Open Sans Semibold" panose="020B0706030804020204" pitchFamily="34" charset="0"/>
                <a:cs typeface="Calibri" panose="020F0502020204030204" pitchFamily="34" charset="0"/>
              </a:rPr>
              <a:pPr algn="ctr"/>
              <a:t>‹#›</a:t>
            </a:fld>
            <a:endParaRPr lang="id-ID" sz="933" b="0" i="0" strike="noStrike" spc="0" dirty="0">
              <a:solidFill>
                <a:schemeClr val="bg1"/>
              </a:solidFill>
              <a:latin typeface="Calibri" panose="020F0502020204030204" pitchFamily="34" charset="0"/>
              <a:ea typeface="Open Sans Semibold" panose="020B070603080402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94DE892-AC52-4750-88C7-B13F17F4295A}"/>
              </a:ext>
            </a:extLst>
          </p:cNvPr>
          <p:cNvCxnSpPr>
            <a:cxnSpLocks/>
          </p:cNvCxnSpPr>
          <p:nvPr userDrawn="1"/>
        </p:nvCxnSpPr>
        <p:spPr>
          <a:xfrm>
            <a:off x="0" y="399755"/>
            <a:ext cx="406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5DCF73F-AAE0-43DE-9487-63B1CA5D3166}"/>
              </a:ext>
            </a:extLst>
          </p:cNvPr>
          <p:cNvSpPr>
            <a:spLocks noGrp="1"/>
          </p:cNvSpPr>
          <p:nvPr>
            <p:ph type="title"/>
          </p:nvPr>
        </p:nvSpPr>
        <p:spPr>
          <a:xfrm>
            <a:off x="498927" y="171155"/>
            <a:ext cx="11338560" cy="457200"/>
          </a:xfrm>
          <a:prstGeom prst="rect">
            <a:avLst/>
          </a:prstGeom>
        </p:spPr>
        <p:txBody>
          <a:bodyPr wrap="square" lIns="0" tIns="0" rIns="0" bIns="0" anchor="ctr">
            <a:noAutofit/>
          </a:bodyPr>
          <a:lstStyle>
            <a:lvl1pPr>
              <a:defRPr kumimoji="0" lang="en-US" sz="2400" b="1" i="0" u="none" strike="noStrike" kern="0" cap="none" spc="0" normalizeH="0" baseline="0" dirty="0">
                <a:ln>
                  <a:noFill/>
                </a:ln>
                <a:solidFill>
                  <a:schemeClr val="accent4"/>
                </a:solidFill>
                <a:effectLst/>
                <a:uLnTx/>
                <a:uFillTx/>
                <a:latin typeface="Calibri" panose="020F0502020204030204" pitchFamily="34" charset="0"/>
                <a:ea typeface="+mj-ea"/>
                <a:cs typeface="Calibri" panose="020F050202020403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97581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184540A-011B-D9A9-3F51-021BB7CF0A3B}"/>
              </a:ext>
            </a:extLst>
          </p:cNvPr>
          <p:cNvSpPr>
            <a:spLocks noGrp="1"/>
          </p:cNvSpPr>
          <p:nvPr>
            <p:ph type="title"/>
          </p:nvPr>
        </p:nvSpPr>
        <p:spPr>
          <a:xfrm>
            <a:off x="249724" y="143953"/>
            <a:ext cx="11942275" cy="43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2850A3"/>
                </a:solidFill>
                <a:latin typeface="+mn-lt"/>
                <a:ea typeface="+mn-ea"/>
                <a:cs typeface="Calibri" panose="020F0502020204030204" pitchFamily="34" charset="0"/>
              </a:defRPr>
            </a:lvl1pPr>
          </a:lstStyle>
          <a:p>
            <a:endParaRPr lang="en-US"/>
          </a:p>
        </p:txBody>
      </p:sp>
      <p:sp>
        <p:nvSpPr>
          <p:cNvPr id="4" name="Rectangle 3">
            <a:extLst>
              <a:ext uri="{FF2B5EF4-FFF2-40B4-BE49-F238E27FC236}">
                <a16:creationId xmlns:a16="http://schemas.microsoft.com/office/drawing/2014/main" id="{5FE8D8C8-F5A6-BB9D-5415-E305C4B11A03}"/>
              </a:ext>
            </a:extLst>
          </p:cNvPr>
          <p:cNvSpPr/>
          <p:nvPr userDrawn="1"/>
        </p:nvSpPr>
        <p:spPr>
          <a:xfrm>
            <a:off x="0" y="143953"/>
            <a:ext cx="101600" cy="432000"/>
          </a:xfrm>
          <a:prstGeom prst="rect">
            <a:avLst/>
          </a:prstGeom>
          <a:solidFill>
            <a:srgbClr val="EA1939"/>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07335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102D0F-157A-1052-F873-B3A9138043DC}"/>
              </a:ext>
            </a:extLst>
          </p:cNvPr>
          <p:cNvSpPr>
            <a:spLocks noGrp="1"/>
          </p:cNvSpPr>
          <p:nvPr>
            <p:ph type="title"/>
          </p:nvPr>
        </p:nvSpPr>
        <p:spPr>
          <a:xfrm>
            <a:off x="530722" y="469835"/>
            <a:ext cx="11130552" cy="332399"/>
          </a:xfrm>
        </p:spPr>
        <p:txBody>
          <a:bodyPr vert="horz" wrap="square" lIns="0" tIns="0" rIns="0" bIns="0" rtlCol="0" anchor="t">
            <a:spAutoFit/>
          </a:bodyPr>
          <a:lstStyle>
            <a:lvl1pPr>
              <a:defRPr lang="en-US" sz="2400" b="1">
                <a:solidFill>
                  <a:schemeClr val="accent2">
                    <a:lumMod val="50000"/>
                  </a:schemeClr>
                </a:solidFill>
                <a:ea typeface="+mn-ea"/>
              </a:defRPr>
            </a:lvl1pPr>
          </a:lstStyle>
          <a:p>
            <a:pPr marL="0" lvl="0" indent="0">
              <a:spcBef>
                <a:spcPts val="1000"/>
              </a:spcBef>
              <a:buFontTx/>
            </a:pPr>
            <a:r>
              <a:rPr lang="en-US"/>
              <a:t>Click to edit Master title style</a:t>
            </a:r>
          </a:p>
        </p:txBody>
      </p:sp>
    </p:spTree>
    <p:extLst>
      <p:ext uri="{BB962C8B-B14F-4D97-AF65-F5344CB8AC3E}">
        <p14:creationId xmlns:p14="http://schemas.microsoft.com/office/powerpoint/2010/main" val="23244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F1CA-D0D8-F54A-A2BD-04F2B155F429}"/>
              </a:ext>
            </a:extLst>
          </p:cNvPr>
          <p:cNvSpPr>
            <a:spLocks noGrp="1"/>
          </p:cNvSpPr>
          <p:nvPr>
            <p:ph type="title"/>
          </p:nvPr>
        </p:nvSpPr>
        <p:spPr>
          <a:xfrm>
            <a:off x="324395" y="215067"/>
            <a:ext cx="10885714" cy="457835"/>
          </a:xfrm>
        </p:spPr>
        <p:txBody>
          <a:bodyPr anchor="ctr">
            <a:normAutofit/>
          </a:bodyPr>
          <a:lstStyle>
            <a:lvl1pPr>
              <a:lnSpc>
                <a:spcPct val="100000"/>
              </a:lnSpc>
              <a:defRPr sz="2800">
                <a:solidFill>
                  <a:srgbClr val="515151"/>
                </a:solidFill>
              </a:defRPr>
            </a:lvl1pPr>
          </a:lstStyle>
          <a:p>
            <a:r>
              <a:rPr lang="en-US"/>
              <a:t>Click to edit Master title style</a:t>
            </a:r>
          </a:p>
        </p:txBody>
      </p:sp>
    </p:spTree>
    <p:extLst>
      <p:ext uri="{BB962C8B-B14F-4D97-AF65-F5344CB8AC3E}">
        <p14:creationId xmlns:p14="http://schemas.microsoft.com/office/powerpoint/2010/main" val="40430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5" y="6802077"/>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srcRect/>
          <a:stretch/>
        </p:blipFill>
        <p:spPr>
          <a:xfrm>
            <a:off x="7" y="2"/>
            <a:ext cx="12191984" cy="6857991"/>
          </a:xfrm>
          <a:prstGeom prst="rect">
            <a:avLst/>
          </a:prstGeom>
        </p:spPr>
      </p:pic>
    </p:spTree>
    <p:extLst>
      <p:ext uri="{BB962C8B-B14F-4D97-AF65-F5344CB8AC3E}">
        <p14:creationId xmlns:p14="http://schemas.microsoft.com/office/powerpoint/2010/main" val="406272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10"/>
            <a:ext cx="12191984" cy="6857991"/>
          </a:xfrm>
          <a:prstGeom prst="rect">
            <a:avLst/>
          </a:prstGeom>
        </p:spPr>
      </p:pic>
      <p:sp>
        <p:nvSpPr>
          <p:cNvPr id="4" name="Title 1">
            <a:extLst>
              <a:ext uri="{FF2B5EF4-FFF2-40B4-BE49-F238E27FC236}">
                <a16:creationId xmlns:a16="http://schemas.microsoft.com/office/drawing/2014/main" id="{E7ABF328-B867-8C1C-8BB6-85FA1EF20D0A}"/>
              </a:ext>
            </a:extLst>
          </p:cNvPr>
          <p:cNvSpPr>
            <a:spLocks noGrp="1"/>
          </p:cNvSpPr>
          <p:nvPr>
            <p:ph type="title" hasCustomPrompt="1"/>
          </p:nvPr>
        </p:nvSpPr>
        <p:spPr>
          <a:xfrm>
            <a:off x="881953" y="1459963"/>
            <a:ext cx="2775991" cy="639763"/>
          </a:xfrm>
          <a:prstGeom prst="rect">
            <a:avLst/>
          </a:prstGeom>
        </p:spPr>
        <p:txBody>
          <a:bodyPr>
            <a:normAutofit/>
          </a:bodyPr>
          <a:lstStyle>
            <a:lvl1pPr marL="0" indent="0">
              <a:defRPr sz="3200" b="1">
                <a:solidFill>
                  <a:schemeClr val="tx1"/>
                </a:solidFill>
                <a:latin typeface="+mj-lt"/>
                <a:cs typeface="Calibri" panose="020F0502020204030204" pitchFamily="34" charset="0"/>
              </a:defRPr>
            </a:lvl1pPr>
          </a:lstStyle>
          <a:p>
            <a:r>
              <a:rPr lang="en-US"/>
              <a:t>Separator Slide</a:t>
            </a:r>
          </a:p>
        </p:txBody>
      </p:sp>
    </p:spTree>
    <p:extLst>
      <p:ext uri="{BB962C8B-B14F-4D97-AF65-F5344CB8AC3E}">
        <p14:creationId xmlns:p14="http://schemas.microsoft.com/office/powerpoint/2010/main" val="106557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47A04F0-E3CD-8783-11BD-BC94E5B4B5CF}"/>
              </a:ext>
            </a:extLst>
          </p:cNvPr>
          <p:cNvSpPr>
            <a:spLocks noGrp="1"/>
          </p:cNvSpPr>
          <p:nvPr>
            <p:ph type="body" sz="quarter" idx="13" hasCustomPrompt="1"/>
          </p:nvPr>
        </p:nvSpPr>
        <p:spPr>
          <a:xfrm>
            <a:off x="386082" y="269177"/>
            <a:ext cx="11201399" cy="434975"/>
          </a:xfrm>
        </p:spPr>
        <p:txBody>
          <a:bodyPr vert="horz" lIns="91440" tIns="45720" rIns="91440" bIns="45720" rtlCol="0">
            <a:noAutofit/>
          </a:bodyPr>
          <a:lstStyle>
            <a:lvl1pPr>
              <a:defRPr lang="en-US" sz="2800" b="1" kern="1200" dirty="0">
                <a:solidFill>
                  <a:schemeClr val="tx1"/>
                </a:solidFill>
                <a:latin typeface="+mj-lt"/>
                <a:ea typeface="+mn-ea"/>
                <a:cs typeface="Calibri" panose="020F0502020204030204" pitchFamily="34" charset="0"/>
              </a:defRPr>
            </a:lvl1pPr>
          </a:lstStyle>
          <a:p>
            <a:pPr marL="0" lvl="0" indent="0" algn="l" defTabSz="914377" rtl="0" eaLnBrk="1" latinLnBrk="0" hangingPunct="1">
              <a:lnSpc>
                <a:spcPct val="90000"/>
              </a:lnSpc>
              <a:spcBef>
                <a:spcPts val="1000"/>
              </a:spcBef>
              <a:buFontTx/>
              <a:buNone/>
            </a:pPr>
            <a:r>
              <a:rPr lang="en-US"/>
              <a:t>Title Here</a:t>
            </a:r>
          </a:p>
        </p:txBody>
      </p:sp>
    </p:spTree>
    <p:extLst>
      <p:ext uri="{BB962C8B-B14F-4D97-AF65-F5344CB8AC3E}">
        <p14:creationId xmlns:p14="http://schemas.microsoft.com/office/powerpoint/2010/main" val="341141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1" name="TextBox 10"/>
          <p:cNvSpPr txBox="1"/>
          <p:nvPr userDrawn="1"/>
        </p:nvSpPr>
        <p:spPr>
          <a:xfrm>
            <a:off x="4115009" y="6437465"/>
            <a:ext cx="3945465" cy="260199"/>
          </a:xfrm>
          <a:prstGeom prst="rect">
            <a:avLst/>
          </a:prstGeom>
          <a:noFill/>
        </p:spPr>
        <p:txBody>
          <a:bodyPr wrap="square" rtlCol="0">
            <a:spAutoFit/>
          </a:bodyPr>
          <a:lstStyle/>
          <a:p>
            <a:pPr marL="0" marR="0" lvl="0" indent="0" algn="ctr" defTabSz="914104" rtl="0" eaLnBrk="1" fontAlgn="base" latinLnBrk="0" hangingPunct="1">
              <a:lnSpc>
                <a:spcPct val="107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7C7C7C"/>
                </a:solidFill>
                <a:effectLst/>
                <a:uLnTx/>
                <a:uFillTx/>
                <a:latin typeface="Calibri Light"/>
                <a:ea typeface="+mn-ea"/>
                <a:cs typeface="Calibri Light"/>
              </a:rPr>
              <a:t>©LTIMindtree | Privileged and Confidential 2024</a:t>
            </a:r>
            <a:endParaRPr kumimoji="0" lang="en-IN" sz="1067" b="0" i="0" u="none" strike="noStrike" kern="1200" cap="none" spc="0" normalizeH="0" baseline="0" noProof="0" dirty="0">
              <a:ln>
                <a:noFill/>
              </a:ln>
              <a:solidFill>
                <a:srgbClr val="7C7C7C"/>
              </a:solidFill>
              <a:effectLst/>
              <a:uLnTx/>
              <a:uFillTx/>
              <a:latin typeface="Calibri Light"/>
              <a:ea typeface="+mn-ea"/>
              <a:cs typeface="Calibri Light"/>
            </a:endParaRPr>
          </a:p>
        </p:txBody>
      </p:sp>
      <p:sp>
        <p:nvSpPr>
          <p:cNvPr id="15" name="Rectangle 83">
            <a:extLst>
              <a:ext uri="{FF2B5EF4-FFF2-40B4-BE49-F238E27FC236}">
                <a16:creationId xmlns:a16="http://schemas.microsoft.com/office/drawing/2014/main" id="{02F8F602-2C28-40AF-834B-AF1F39AA5D6B}"/>
              </a:ext>
            </a:extLst>
          </p:cNvPr>
          <p:cNvSpPr>
            <a:spLocks noGrp="1" noChangeArrowheads="1"/>
          </p:cNvSpPr>
          <p:nvPr userDrawn="1">
            <p:ph type="title" hasCustomPrompt="1"/>
          </p:nvPr>
        </p:nvSpPr>
        <p:spPr bwMode="gray">
          <a:xfrm>
            <a:off x="595087" y="408551"/>
            <a:ext cx="10515600" cy="341697"/>
          </a:xfrm>
          <a:prstGeom prst="rect">
            <a:avLst/>
          </a:prstGeom>
          <a:noFill/>
          <a:ln w="12700">
            <a:noFill/>
            <a:miter lim="800000"/>
            <a:headEnd/>
            <a:tailEnd/>
          </a:ln>
        </p:spPr>
        <p:txBody>
          <a:bodyPr vert="horz" wrap="square" lIns="0" tIns="0" rIns="0" bIns="0" numCol="1" rtlCol="0" anchor="ctr" anchorCtr="0" compatLnSpc="1">
            <a:prstTxWarp prst="textNoShape">
              <a:avLst/>
            </a:prstTxWarp>
            <a:spAutoFit/>
          </a:bodyPr>
          <a:lstStyle>
            <a:lvl1pPr>
              <a:defRPr lang="en-US" sz="2467" b="1">
                <a:solidFill>
                  <a:srgbClr val="303030"/>
                </a:solidFill>
                <a:latin typeface="Frutiger 45 Light"/>
              </a:defRPr>
            </a:lvl1pPr>
          </a:lstStyle>
          <a:p>
            <a:pPr lvl="0" defTabSz="914377"/>
            <a:r>
              <a:rPr lang="en-US"/>
              <a:t>Click to edit Master title style</a:t>
            </a:r>
          </a:p>
        </p:txBody>
      </p:sp>
      <p:sp>
        <p:nvSpPr>
          <p:cNvPr id="23" name="object 5">
            <a:extLst>
              <a:ext uri="{FF2B5EF4-FFF2-40B4-BE49-F238E27FC236}">
                <a16:creationId xmlns:a16="http://schemas.microsoft.com/office/drawing/2014/main" id="{483C1A0F-2443-4124-AE9A-C0981BD0503D}"/>
              </a:ext>
            </a:extLst>
          </p:cNvPr>
          <p:cNvSpPr/>
          <p:nvPr userDrawn="1"/>
        </p:nvSpPr>
        <p:spPr>
          <a:xfrm rot="16200000">
            <a:off x="163513" y="465099"/>
            <a:ext cx="320040" cy="228600"/>
          </a:xfrm>
          <a:custGeom>
            <a:avLst/>
            <a:gdLst/>
            <a:ahLst/>
            <a:cxnLst/>
            <a:rect l="l" t="t" r="r" b="b"/>
            <a:pathLst>
              <a:path w="670560" h="332740">
                <a:moveTo>
                  <a:pt x="317309" y="253822"/>
                </a:moveTo>
                <a:lnTo>
                  <a:pt x="0" y="123545"/>
                </a:lnTo>
                <a:lnTo>
                  <a:pt x="0" y="202158"/>
                </a:lnTo>
                <a:lnTo>
                  <a:pt x="317309" y="332435"/>
                </a:lnTo>
                <a:lnTo>
                  <a:pt x="317309" y="253822"/>
                </a:lnTo>
                <a:close/>
              </a:path>
              <a:path w="670560" h="332740">
                <a:moveTo>
                  <a:pt x="670229" y="123545"/>
                </a:moveTo>
                <a:lnTo>
                  <a:pt x="352920" y="253796"/>
                </a:lnTo>
                <a:lnTo>
                  <a:pt x="352920" y="332409"/>
                </a:lnTo>
                <a:lnTo>
                  <a:pt x="670229" y="202158"/>
                </a:lnTo>
                <a:lnTo>
                  <a:pt x="670229" y="123545"/>
                </a:lnTo>
                <a:close/>
              </a:path>
              <a:path w="670560" h="332740">
                <a:moveTo>
                  <a:pt x="670229" y="0"/>
                </a:moveTo>
                <a:lnTo>
                  <a:pt x="335089" y="137566"/>
                </a:lnTo>
                <a:lnTo>
                  <a:pt x="0" y="0"/>
                </a:lnTo>
                <a:lnTo>
                  <a:pt x="0" y="78613"/>
                </a:lnTo>
                <a:lnTo>
                  <a:pt x="335076" y="216179"/>
                </a:lnTo>
                <a:lnTo>
                  <a:pt x="670229" y="78613"/>
                </a:lnTo>
                <a:lnTo>
                  <a:pt x="670229" y="0"/>
                </a:lnTo>
                <a:close/>
              </a:path>
            </a:pathLst>
          </a:custGeom>
          <a:solidFill>
            <a:srgbClr val="DF14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Frutiger 45 Light"/>
              <a:ea typeface="+mn-ea"/>
              <a:cs typeface="+mn-cs"/>
            </a:endParaRPr>
          </a:p>
        </p:txBody>
      </p:sp>
      <p:sp>
        <p:nvSpPr>
          <p:cNvPr id="6" name="Rectangle 5">
            <a:extLst>
              <a:ext uri="{FF2B5EF4-FFF2-40B4-BE49-F238E27FC236}">
                <a16:creationId xmlns:a16="http://schemas.microsoft.com/office/drawing/2014/main" id="{0FFAD8EF-D3D1-6E76-3233-0A1FFD924281}"/>
              </a:ext>
            </a:extLst>
          </p:cNvPr>
          <p:cNvSpPr/>
          <p:nvPr userDrawn="1"/>
        </p:nvSpPr>
        <p:spPr>
          <a:xfrm>
            <a:off x="11784647" y="6544319"/>
            <a:ext cx="351287" cy="261610"/>
          </a:xfrm>
          <a:prstGeom prst="rect">
            <a:avLst/>
          </a:prstGeom>
        </p:spPr>
        <p:txBody>
          <a:bodyPr wrap="square" anchor="ctr">
            <a:spAutoFit/>
          </a:bodyPr>
          <a:lstStyle/>
          <a:p>
            <a:pPr marL="0" marR="0" lvl="0" indent="0" algn="ctr" defTabSz="609341" rtl="0" eaLnBrk="1" fontAlgn="base" latinLnBrk="0" hangingPunct="1">
              <a:lnSpc>
                <a:spcPct val="100000"/>
              </a:lnSpc>
              <a:spcBef>
                <a:spcPct val="0"/>
              </a:spcBef>
              <a:spcAft>
                <a:spcPct val="0"/>
              </a:spcAft>
              <a:buClrTx/>
              <a:buSzTx/>
              <a:buFontTx/>
              <a:buNone/>
              <a:tabLst/>
              <a:defRPr/>
            </a:pPr>
            <a:fld id="{9C5957C0-C9FD-924F-A662-3B71DAE40C56}" type="slidenum">
              <a:rPr kumimoji="0" lang="uk-UA" sz="1100" b="0" i="0" u="none" strike="noStrike" kern="1200" cap="none" spc="0" normalizeH="0" baseline="0" noProof="0" smtClean="0">
                <a:ln>
                  <a:noFill/>
                </a:ln>
                <a:solidFill>
                  <a:srgbClr val="FFFFFF"/>
                </a:solidFill>
                <a:effectLst/>
                <a:uLnTx/>
                <a:uFillTx/>
                <a:latin typeface="+mn-lt"/>
                <a:ea typeface="+mn-ea"/>
                <a:cs typeface="Calibri Light"/>
              </a:rPr>
              <a:pPr marL="0" marR="0" lvl="0" indent="0" algn="ctr" defTabSz="609341" rtl="0" eaLnBrk="1" fontAlgn="base" latinLnBrk="0" hangingPunct="1">
                <a:lnSpc>
                  <a:spcPct val="100000"/>
                </a:lnSpc>
                <a:spcBef>
                  <a:spcPct val="0"/>
                </a:spcBef>
                <a:spcAft>
                  <a:spcPct val="0"/>
                </a:spcAft>
                <a:buClrTx/>
                <a:buSzTx/>
                <a:buFontTx/>
                <a:buNone/>
                <a:tabLst/>
                <a:defRPr/>
              </a:pPr>
              <a:t>‹#›</a:t>
            </a:fld>
            <a:endParaRPr kumimoji="0" lang="uk-UA" sz="1100" b="0" i="0" u="none" strike="noStrike" kern="1200" cap="none" spc="0" normalizeH="0" baseline="0" noProof="0">
              <a:ln>
                <a:noFill/>
              </a:ln>
              <a:solidFill>
                <a:srgbClr val="FFFFFF"/>
              </a:solidFill>
              <a:effectLst/>
              <a:uLnTx/>
              <a:uFillTx/>
              <a:latin typeface="+mn-lt"/>
              <a:ea typeface="+mn-ea"/>
              <a:cs typeface="Calibri Light"/>
            </a:endParaRPr>
          </a:p>
        </p:txBody>
      </p:sp>
      <p:grpSp>
        <p:nvGrpSpPr>
          <p:cNvPr id="9" name="Group 8">
            <a:extLst>
              <a:ext uri="{FF2B5EF4-FFF2-40B4-BE49-F238E27FC236}">
                <a16:creationId xmlns:a16="http://schemas.microsoft.com/office/drawing/2014/main" id="{D3549482-81BE-6E8B-480B-09DB683CA12E}"/>
              </a:ext>
            </a:extLst>
          </p:cNvPr>
          <p:cNvGrpSpPr/>
          <p:nvPr userDrawn="1"/>
        </p:nvGrpSpPr>
        <p:grpSpPr>
          <a:xfrm>
            <a:off x="-1359363" y="0"/>
            <a:ext cx="628488" cy="3585632"/>
            <a:chOff x="-1738926" y="394394"/>
            <a:chExt cx="1169582" cy="3585632"/>
          </a:xfrm>
        </p:grpSpPr>
        <p:sp>
          <p:nvSpPr>
            <p:cNvPr id="13" name="TextBox 12">
              <a:extLst>
                <a:ext uri="{FF2B5EF4-FFF2-40B4-BE49-F238E27FC236}">
                  <a16:creationId xmlns:a16="http://schemas.microsoft.com/office/drawing/2014/main" id="{27EE9E9D-7534-E222-E400-7F123AD32CF6}"/>
                </a:ext>
              </a:extLst>
            </p:cNvPr>
            <p:cNvSpPr txBox="1"/>
            <p:nvPr/>
          </p:nvSpPr>
          <p:spPr>
            <a:xfrm>
              <a:off x="-1738926" y="394394"/>
              <a:ext cx="1169582" cy="634770"/>
            </a:xfrm>
            <a:prstGeom prst="rect">
              <a:avLst/>
            </a:prstGeom>
            <a:solidFill>
              <a:srgbClr val="002060"/>
            </a:solidFill>
            <a:ln w="12700">
              <a:noFill/>
            </a:ln>
          </p:spPr>
          <p:txBody>
            <a:bodyPr wrap="square" rtlCol="0" anchor="ctr">
              <a:noAutofit/>
            </a:bodyPr>
            <a:lstStyle/>
            <a:p>
              <a:pPr marL="171446" marR="0" lvl="0" indent="-171446"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FFFFFF"/>
                </a:solidFill>
                <a:effectLst/>
                <a:uLnTx/>
                <a:uFillTx/>
                <a:latin typeface="Frutiger 45 Light"/>
                <a:ea typeface="+mn-ea"/>
                <a:cs typeface="Calibri" panose="020F0502020204030204" pitchFamily="34" charset="0"/>
              </a:endParaRPr>
            </a:p>
          </p:txBody>
        </p:sp>
        <p:sp>
          <p:nvSpPr>
            <p:cNvPr id="14" name="TextBox 13">
              <a:extLst>
                <a:ext uri="{FF2B5EF4-FFF2-40B4-BE49-F238E27FC236}">
                  <a16:creationId xmlns:a16="http://schemas.microsoft.com/office/drawing/2014/main" id="{40B0845B-58EA-42A9-3C00-94B50ADBD1CE}"/>
                </a:ext>
              </a:extLst>
            </p:cNvPr>
            <p:cNvSpPr txBox="1"/>
            <p:nvPr/>
          </p:nvSpPr>
          <p:spPr>
            <a:xfrm>
              <a:off x="-1738926" y="1132109"/>
              <a:ext cx="1169582" cy="634770"/>
            </a:xfrm>
            <a:prstGeom prst="rect">
              <a:avLst/>
            </a:prstGeom>
            <a:solidFill>
              <a:srgbClr val="0070C0"/>
            </a:solidFill>
            <a:ln w="12700">
              <a:noFill/>
            </a:ln>
          </p:spPr>
          <p:txBody>
            <a:bodyPr wrap="square" rtlCol="0" anchor="ctr">
              <a:noAutofit/>
            </a:bodyPr>
            <a:lstStyle>
              <a:defPPr>
                <a:defRPr lang="en-US"/>
              </a:defPPr>
              <a:lvl1pPr marL="171450" indent="-171450" algn="ctr">
                <a:defRPr sz="1800" b="1">
                  <a:solidFill>
                    <a:schemeClr val="bg1"/>
                  </a:solidFill>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FFFFFF"/>
                </a:solidFill>
                <a:effectLst/>
                <a:uLnTx/>
                <a:uFillTx/>
                <a:latin typeface="Frutiger 45 Light"/>
                <a:ea typeface="+mn-ea"/>
                <a:cs typeface="Calibri" panose="020F0502020204030204" pitchFamily="34" charset="0"/>
              </a:endParaRPr>
            </a:p>
          </p:txBody>
        </p:sp>
        <p:sp>
          <p:nvSpPr>
            <p:cNvPr id="16" name="TextBox 15">
              <a:extLst>
                <a:ext uri="{FF2B5EF4-FFF2-40B4-BE49-F238E27FC236}">
                  <a16:creationId xmlns:a16="http://schemas.microsoft.com/office/drawing/2014/main" id="{B0F16ADB-582F-D508-B6B0-920BF7AEAA28}"/>
                </a:ext>
              </a:extLst>
            </p:cNvPr>
            <p:cNvSpPr txBox="1"/>
            <p:nvPr/>
          </p:nvSpPr>
          <p:spPr>
            <a:xfrm>
              <a:off x="-1738926" y="1869825"/>
              <a:ext cx="1169582" cy="634770"/>
            </a:xfrm>
            <a:prstGeom prst="rect">
              <a:avLst/>
            </a:prstGeom>
            <a:solidFill>
              <a:srgbClr val="E6192F"/>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sp>
          <p:nvSpPr>
            <p:cNvPr id="17" name="TextBox 16">
              <a:extLst>
                <a:ext uri="{FF2B5EF4-FFF2-40B4-BE49-F238E27FC236}">
                  <a16:creationId xmlns:a16="http://schemas.microsoft.com/office/drawing/2014/main" id="{EB51F339-C9BC-CF57-B18F-3071ED85DBFE}"/>
                </a:ext>
              </a:extLst>
            </p:cNvPr>
            <p:cNvSpPr txBox="1"/>
            <p:nvPr/>
          </p:nvSpPr>
          <p:spPr>
            <a:xfrm>
              <a:off x="-1738926" y="2607541"/>
              <a:ext cx="1169582" cy="634770"/>
            </a:xfrm>
            <a:prstGeom prst="rect">
              <a:avLst/>
            </a:prstGeom>
            <a:solidFill>
              <a:srgbClr val="00B0F0"/>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sp>
          <p:nvSpPr>
            <p:cNvPr id="18" name="TextBox 17">
              <a:extLst>
                <a:ext uri="{FF2B5EF4-FFF2-40B4-BE49-F238E27FC236}">
                  <a16:creationId xmlns:a16="http://schemas.microsoft.com/office/drawing/2014/main" id="{D345FC80-96B1-2997-45BC-B41E7A5529DF}"/>
                </a:ext>
              </a:extLst>
            </p:cNvPr>
            <p:cNvSpPr txBox="1"/>
            <p:nvPr/>
          </p:nvSpPr>
          <p:spPr>
            <a:xfrm>
              <a:off x="-1738926" y="3345256"/>
              <a:ext cx="1169582" cy="634770"/>
            </a:xfrm>
            <a:prstGeom prst="rect">
              <a:avLst/>
            </a:prstGeom>
            <a:solidFill>
              <a:schemeClr val="bg1">
                <a:lumMod val="50000"/>
              </a:schemeClr>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grpSp>
      <p:pic>
        <p:nvPicPr>
          <p:cNvPr id="2" name="Picture 1" descr="A black background with a black square&#10;&#10;Description automatically generated with medium confidence">
            <a:extLst>
              <a:ext uri="{FF2B5EF4-FFF2-40B4-BE49-F238E27FC236}">
                <a16:creationId xmlns:a16="http://schemas.microsoft.com/office/drawing/2014/main" id="{23B0646D-B093-9231-13EA-BCD364CDB156}"/>
              </a:ext>
            </a:extLst>
          </p:cNvPr>
          <p:cNvPicPr>
            <a:picLocks noChangeAspect="1"/>
          </p:cNvPicPr>
          <p:nvPr userDrawn="1"/>
        </p:nvPicPr>
        <p:blipFill>
          <a:blip r:embed="rId2"/>
          <a:stretch>
            <a:fillRect/>
          </a:stretch>
        </p:blipFill>
        <p:spPr>
          <a:xfrm>
            <a:off x="151116" y="6382898"/>
            <a:ext cx="1964267" cy="439177"/>
          </a:xfrm>
          <a:prstGeom prst="rect">
            <a:avLst/>
          </a:prstGeom>
        </p:spPr>
      </p:pic>
      <p:sp>
        <p:nvSpPr>
          <p:cNvPr id="4" name="Rectangle 3">
            <a:extLst>
              <a:ext uri="{FF2B5EF4-FFF2-40B4-BE49-F238E27FC236}">
                <a16:creationId xmlns:a16="http://schemas.microsoft.com/office/drawing/2014/main" id="{3853F2B1-BC86-4014-5D86-D92F540EAE06}"/>
              </a:ext>
            </a:extLst>
          </p:cNvPr>
          <p:cNvSpPr/>
          <p:nvPr userDrawn="1"/>
        </p:nvSpPr>
        <p:spPr>
          <a:xfrm>
            <a:off x="1639615" y="6382897"/>
            <a:ext cx="809296" cy="423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222322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12" name="Marcador de número de diapositiva 5">
            <a:extLst>
              <a:ext uri="{FF2B5EF4-FFF2-40B4-BE49-F238E27FC236}">
                <a16:creationId xmlns:a16="http://schemas.microsoft.com/office/drawing/2014/main" id="{3BA9357F-11E9-B623-DB32-AA16F0336D11}"/>
              </a:ext>
            </a:extLst>
          </p:cNvPr>
          <p:cNvSpPr txBox="1">
            <a:spLocks/>
          </p:cNvSpPr>
          <p:nvPr userDrawn="1"/>
        </p:nvSpPr>
        <p:spPr>
          <a:xfrm>
            <a:off x="11221093" y="6437871"/>
            <a:ext cx="828095" cy="324139"/>
          </a:xfrm>
          <a:prstGeom prst="rect">
            <a:avLst/>
          </a:prstGeom>
        </p:spPr>
        <p:txBody>
          <a:bodyPr lIns="104891" tIns="52445" rIns="104891" bIns="52445"/>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439014-E629-42E3-A58B-61A0F1C8CFFE}" type="slidenum">
              <a:rPr kumimoji="0" lang="en-US" sz="1200" b="0" i="0" u="none" strike="noStrike" kern="1200" cap="none" spc="0" normalizeH="0" baseline="0" noProof="0" smtClean="0">
                <a:ln>
                  <a:noFill/>
                </a:ln>
                <a:solidFill>
                  <a:srgbClr val="FFFFFF">
                    <a:lumMod val="50000"/>
                  </a:srgbClr>
                </a:solidFill>
                <a:effectLst/>
                <a:uLnTx/>
                <a:uFillTx/>
                <a:latin typeface="Frutiger 45 Light" pitchFamily="2"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lumMod val="50000"/>
                </a:srgbClr>
              </a:solidFill>
              <a:effectLst/>
              <a:uLnTx/>
              <a:uFillTx/>
              <a:latin typeface="Frutiger 45 Light" pitchFamily="2" charset="0"/>
              <a:ea typeface="+mn-ea"/>
              <a:cs typeface="Calibri" panose="020F0502020204030204" pitchFamily="34" charset="0"/>
            </a:endParaRPr>
          </a:p>
        </p:txBody>
      </p:sp>
      <p:sp>
        <p:nvSpPr>
          <p:cNvPr id="2" name="Title 1">
            <a:extLst>
              <a:ext uri="{FF2B5EF4-FFF2-40B4-BE49-F238E27FC236}">
                <a16:creationId xmlns:a16="http://schemas.microsoft.com/office/drawing/2014/main" id="{064DCCD2-E9DA-CB5C-BF93-44D82B68CD50}"/>
              </a:ext>
            </a:extLst>
          </p:cNvPr>
          <p:cNvSpPr>
            <a:spLocks noGrp="1"/>
          </p:cNvSpPr>
          <p:nvPr>
            <p:ph type="title"/>
          </p:nvPr>
        </p:nvSpPr>
        <p:spPr>
          <a:xfrm>
            <a:off x="353439" y="277576"/>
            <a:ext cx="11485124" cy="360099"/>
          </a:xfrm>
          <a:prstGeom prst="rect">
            <a:avLst/>
          </a:prstGeom>
        </p:spPr>
        <p:txBody>
          <a:bodyPr wrap="square" lIns="0" tIns="0" rIns="0" bIns="0">
            <a:spAutoFit/>
          </a:bodyPr>
          <a:lstStyle>
            <a:lvl1pPr>
              <a:defRPr sz="2600" b="1">
                <a:solidFill>
                  <a:schemeClr val="tx2"/>
                </a:solidFill>
                <a:latin typeface="Trebuchet MS" panose="020B0603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8F1FCC90-A1E8-5702-8E79-16A6D14B80B3}"/>
              </a:ext>
            </a:extLst>
          </p:cNvPr>
          <p:cNvSpPr/>
          <p:nvPr userDrawn="1"/>
        </p:nvSpPr>
        <p:spPr>
          <a:xfrm>
            <a:off x="1" y="2222500"/>
            <a:ext cx="88900" cy="3835400"/>
          </a:xfrm>
          <a:prstGeom prst="rect">
            <a:avLst/>
          </a:prstGeom>
          <a:solidFill>
            <a:srgbClr val="E6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
        <p:nvSpPr>
          <p:cNvPr id="6" name="Rectangle 5">
            <a:extLst>
              <a:ext uri="{FF2B5EF4-FFF2-40B4-BE49-F238E27FC236}">
                <a16:creationId xmlns:a16="http://schemas.microsoft.com/office/drawing/2014/main" id="{8E8F0840-3DF2-CC68-0909-DB09F2FAAC45}"/>
              </a:ext>
            </a:extLst>
          </p:cNvPr>
          <p:cNvSpPr/>
          <p:nvPr userDrawn="1"/>
        </p:nvSpPr>
        <p:spPr>
          <a:xfrm>
            <a:off x="12103101" y="380859"/>
            <a:ext cx="88900" cy="261963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317037533"/>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88F87DCB-9C97-7BB3-AA94-97494D5C0577}"/>
              </a:ext>
            </a:extLst>
          </p:cNvPr>
          <p:cNvSpPr/>
          <p:nvPr userDrawn="1"/>
        </p:nvSpPr>
        <p:spPr>
          <a:xfrm>
            <a:off x="0" y="199508"/>
            <a:ext cx="149627" cy="423949"/>
          </a:xfrm>
          <a:custGeom>
            <a:avLst/>
            <a:gdLst>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0 w 249382"/>
              <a:gd name="connsiteY4" fmla="*/ 0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91440 w 249382"/>
              <a:gd name="connsiteY4" fmla="*/ 91440 h 423949"/>
              <a:gd name="connsiteX0" fmla="*/ 33251 w 282633"/>
              <a:gd name="connsiteY0" fmla="*/ 0 h 423949"/>
              <a:gd name="connsiteX1" fmla="*/ 282633 w 282633"/>
              <a:gd name="connsiteY1" fmla="*/ 0 h 423949"/>
              <a:gd name="connsiteX2" fmla="*/ 282633 w 282633"/>
              <a:gd name="connsiteY2" fmla="*/ 423949 h 423949"/>
              <a:gd name="connsiteX3" fmla="*/ 33251 w 282633"/>
              <a:gd name="connsiteY3" fmla="*/ 423949 h 423949"/>
              <a:gd name="connsiteX4" fmla="*/ 0 w 282633"/>
              <a:gd name="connsiteY4" fmla="*/ 307571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Lst>
            <a:ahLst/>
            <a:cxnLst>
              <a:cxn ang="0">
                <a:pos x="connsiteX0" y="connsiteY0"/>
              </a:cxn>
              <a:cxn ang="0">
                <a:pos x="connsiteX1" y="connsiteY1"/>
              </a:cxn>
              <a:cxn ang="0">
                <a:pos x="connsiteX2" y="connsiteY2"/>
              </a:cxn>
              <a:cxn ang="0">
                <a:pos x="connsiteX3" y="connsiteY3"/>
              </a:cxn>
            </a:cxnLst>
            <a:rect l="l" t="t" r="r" b="b"/>
            <a:pathLst>
              <a:path w="249382" h="423949">
                <a:moveTo>
                  <a:pt x="0" y="0"/>
                </a:moveTo>
                <a:lnTo>
                  <a:pt x="249382" y="0"/>
                </a:lnTo>
                <a:lnTo>
                  <a:pt x="249382" y="423949"/>
                </a:lnTo>
                <a:lnTo>
                  <a:pt x="0" y="423949"/>
                </a:lnTo>
              </a:path>
            </a:pathLst>
          </a:custGeom>
          <a:noFill/>
          <a:ln w="76200">
            <a:solidFill>
              <a:srgbClr val="005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utiger 45 Light"/>
              <a:ea typeface="+mn-ea"/>
              <a:cs typeface="+mn-cs"/>
            </a:endParaRPr>
          </a:p>
        </p:txBody>
      </p:sp>
      <p:sp>
        <p:nvSpPr>
          <p:cNvPr id="21" name="Title 20">
            <a:extLst>
              <a:ext uri="{FF2B5EF4-FFF2-40B4-BE49-F238E27FC236}">
                <a16:creationId xmlns:a16="http://schemas.microsoft.com/office/drawing/2014/main" id="{DE87A9D7-9876-DA47-25E6-C254B490E1A9}"/>
              </a:ext>
            </a:extLst>
          </p:cNvPr>
          <p:cNvSpPr>
            <a:spLocks noGrp="1"/>
          </p:cNvSpPr>
          <p:nvPr>
            <p:ph type="title" hasCustomPrompt="1"/>
          </p:nvPr>
        </p:nvSpPr>
        <p:spPr/>
        <p:txBody>
          <a:bodyPr>
            <a:normAutofit/>
          </a:bodyPr>
          <a:lstStyle>
            <a:lvl1pPr>
              <a:defRPr sz="2800"/>
            </a:lvl1pPr>
          </a:lstStyle>
          <a:p>
            <a:r>
              <a:rPr lang="en-US"/>
              <a:t>Click to edit title</a:t>
            </a:r>
          </a:p>
        </p:txBody>
      </p:sp>
    </p:spTree>
    <p:extLst>
      <p:ext uri="{BB962C8B-B14F-4D97-AF65-F5344CB8AC3E}">
        <p14:creationId xmlns:p14="http://schemas.microsoft.com/office/powerpoint/2010/main" val="1926027501"/>
      </p:ext>
    </p:extLst>
  </p:cSld>
  <p:clrMapOvr>
    <a:masterClrMapping/>
  </p:clrMapOvr>
  <p:extLst>
    <p:ext uri="{DCECCB84-F9BA-43D5-87BE-67443E8EF086}">
      <p15:sldGuideLst xmlns:p15="http://schemas.microsoft.com/office/powerpoint/2012/main">
        <p15:guide id="1" orient="horz" pos="4032">
          <p15:clr>
            <a:srgbClr val="FBAE40"/>
          </p15:clr>
        </p15:guide>
        <p15:guide id="2" pos="336">
          <p15:clr>
            <a:srgbClr val="FBAE40"/>
          </p15:clr>
        </p15:guide>
        <p15:guide id="3" orient="horz" pos="288">
          <p15:clr>
            <a:srgbClr val="FBAE40"/>
          </p15:clr>
        </p15:guide>
        <p15:guide id="4" pos="734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sv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sv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sv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6CF4C3F-1ED2-2BC5-77D5-61F194B9BEB1}"/>
              </a:ext>
            </a:extLst>
          </p:cNvPr>
          <p:cNvSpPr/>
          <p:nvPr userDrawn="1"/>
        </p:nvSpPr>
        <p:spPr>
          <a:xfrm>
            <a:off x="11659310" y="6269531"/>
            <a:ext cx="373013" cy="5884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1557810-FDD8-10E4-2B3E-4D7D00BBCE39}"/>
              </a:ext>
            </a:extLst>
          </p:cNvPr>
          <p:cNvSpPr txBox="1"/>
          <p:nvPr userDrawn="1"/>
        </p:nvSpPr>
        <p:spPr>
          <a:xfrm>
            <a:off x="11494885" y="6351738"/>
            <a:ext cx="747714" cy="261610"/>
          </a:xfrm>
          <a:prstGeom prst="rect">
            <a:avLst/>
          </a:prstGeom>
          <a:noFill/>
        </p:spPr>
        <p:txBody>
          <a:bodyPr wrap="square" rtlCol="0">
            <a:spAutoFit/>
          </a:bodyPr>
          <a:lstStyle/>
          <a:p>
            <a:pPr algn="ctr"/>
            <a:fld id="{260E2A6B-A809-4840-BF14-8648BC0BDF87}" type="slidenum">
              <a:rPr lang="id-ID" sz="1050" b="0" i="0" strike="noStrike" spc="0" smtClean="0">
                <a:solidFill>
                  <a:schemeClr val="bg1"/>
                </a:solidFill>
                <a:latin typeface="Calibri" panose="020F0502020204030204" pitchFamily="34" charset="0"/>
                <a:ea typeface="Open Sans Semibold" panose="020B0706030804020204" pitchFamily="34" charset="0"/>
                <a:cs typeface="Calibri" panose="020F0502020204030204" pitchFamily="34" charset="0"/>
              </a:rPr>
              <a:pPr algn="ctr"/>
              <a:t>‹#›</a:t>
            </a:fld>
            <a:endParaRPr lang="id-ID" sz="1200" b="0" i="0" strike="noStrike" spc="0">
              <a:solidFill>
                <a:schemeClr val="bg1"/>
              </a:solidFill>
              <a:latin typeface="Calibri" panose="020F0502020204030204" pitchFamily="34" charset="0"/>
              <a:ea typeface="Open Sans Semibold" panose="020B070603080402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ACE64095-6ECD-19AD-7BAE-6ED5200EAA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4146" y="6459275"/>
            <a:ext cx="1369134" cy="388898"/>
          </a:xfrm>
          <a:prstGeom prst="rect">
            <a:avLst/>
          </a:prstGeom>
        </p:spPr>
      </p:pic>
      <p:cxnSp>
        <p:nvCxnSpPr>
          <p:cNvPr id="11" name="Straight Connector 10">
            <a:extLst>
              <a:ext uri="{FF2B5EF4-FFF2-40B4-BE49-F238E27FC236}">
                <a16:creationId xmlns:a16="http://schemas.microsoft.com/office/drawing/2014/main" id="{0329F14C-DC00-2B71-A300-A9DD8048C0BC}"/>
              </a:ext>
            </a:extLst>
          </p:cNvPr>
          <p:cNvCxnSpPr>
            <a:cxnSpLocks/>
          </p:cNvCxnSpPr>
          <p:nvPr userDrawn="1"/>
        </p:nvCxnSpPr>
        <p:spPr>
          <a:xfrm>
            <a:off x="0" y="399755"/>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D8C8AAF-41D7-D6FA-01E1-460F0DFCD77E}"/>
              </a:ext>
            </a:extLst>
          </p:cNvPr>
          <p:cNvSpPr txBox="1"/>
          <p:nvPr userDrawn="1"/>
        </p:nvSpPr>
        <p:spPr>
          <a:xfrm>
            <a:off x="2993461" y="6613358"/>
            <a:ext cx="6096000" cy="248979"/>
          </a:xfrm>
          <a:prstGeom prst="rect">
            <a:avLst/>
          </a:prstGeom>
          <a:noFill/>
        </p:spPr>
        <p:txBody>
          <a:bodyPr wrap="square">
            <a:spAutoFit/>
          </a:bodyPr>
          <a:lstStyle/>
          <a:p>
            <a:pPr algn="ctr">
              <a:lnSpc>
                <a:spcPct val="107000"/>
              </a:lnSpc>
              <a:spcAft>
                <a:spcPts val="800"/>
              </a:spcAft>
            </a:pPr>
            <a:r>
              <a:rPr lang="en-US" sz="1000">
                <a:solidFill>
                  <a:srgbClr val="44546A"/>
                </a:solidFill>
                <a:latin typeface="Frutiger LT Pro 45 Light" panose="020B0403030504020204" pitchFamily="34" charset="77"/>
                <a:ea typeface="Frutiger LT Pro 45 Light" panose="020B0403030504020204" pitchFamily="34" charset="77"/>
                <a:cs typeface="Calibri" panose="020F0502020204030204" pitchFamily="34" charset="0"/>
              </a:rPr>
              <a:t>©LTIMindtree | Privileged and Confidential 2023</a:t>
            </a:r>
            <a:endParaRPr lang="en-IN" sz="1000">
              <a:solidFill>
                <a:srgbClr val="44546A"/>
              </a:solidFill>
              <a:latin typeface="Frutiger LT Pro 45 Light" panose="020B0403030504020204" pitchFamily="34" charset="77"/>
              <a:ea typeface="Frutiger LT Pro 45 Light" panose="020B0403030504020204" pitchFamily="34" charset="77"/>
              <a:cs typeface="Calibri" panose="020F0502020204030204" pitchFamily="34" charset="0"/>
            </a:endParaRPr>
          </a:p>
        </p:txBody>
      </p:sp>
    </p:spTree>
    <p:extLst>
      <p:ext uri="{BB962C8B-B14F-4D97-AF65-F5344CB8AC3E}">
        <p14:creationId xmlns:p14="http://schemas.microsoft.com/office/powerpoint/2010/main" val="1020600654"/>
      </p:ext>
    </p:extLst>
  </p:cSld>
  <p:clrMap bg1="lt1" tx1="dk1" bg2="lt2" tx2="dk2" accent1="accent1" accent2="accent2" accent3="accent3" accent4="accent4" accent5="accent5" accent6="accent6" hlink="hlink" folHlink="folHlink"/>
  <p:sldLayoutIdLst>
    <p:sldLayoutId id="2147483682" r:id="rId1"/>
    <p:sldLayoutId id="2147483718"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3685D-D505-42E6-B2A3-1B26BC793250}"/>
              </a:ext>
            </a:extLst>
          </p:cNvPr>
          <p:cNvSpPr>
            <a:spLocks noGrp="1"/>
          </p:cNvSpPr>
          <p:nvPr>
            <p:ph type="title"/>
          </p:nvPr>
        </p:nvSpPr>
        <p:spPr>
          <a:xfrm>
            <a:off x="468085" y="365125"/>
            <a:ext cx="1088571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0300D-8B9D-444F-97B8-8F7D7E3A37FB}"/>
              </a:ext>
            </a:extLst>
          </p:cNvPr>
          <p:cNvSpPr>
            <a:spLocks noGrp="1"/>
          </p:cNvSpPr>
          <p:nvPr>
            <p:ph type="body" idx="1"/>
          </p:nvPr>
        </p:nvSpPr>
        <p:spPr>
          <a:xfrm>
            <a:off x="468085" y="1825625"/>
            <a:ext cx="1088571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9DEDB723-1905-4E83-9D47-D0B5CFAA7945}"/>
              </a:ext>
            </a:extLst>
          </p:cNvPr>
          <p:cNvSpPr txBox="1"/>
          <p:nvPr userDrawn="1"/>
        </p:nvSpPr>
        <p:spPr>
          <a:xfrm>
            <a:off x="3144520" y="6478192"/>
            <a:ext cx="5999480" cy="24968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srgbClr val="97A0A4"/>
                </a:solidFill>
                <a:effectLst/>
                <a:uLnTx/>
                <a:uFillTx/>
                <a:latin typeface="Calibri" panose="020F0502020204030204" pitchFamily="34" charset="0"/>
                <a:ea typeface="Calibri" panose="020F0502020204030204" pitchFamily="34" charset="0"/>
                <a:cs typeface="Calibri" panose="020F0502020204030204" pitchFamily="34" charset="0"/>
              </a:rPr>
              <a:t>©LTIMindtree | Privileged and Confidential 2025</a:t>
            </a:r>
            <a:endParaRPr kumimoji="0" lang="en-IN" sz="1000" b="0" i="0" u="none" strike="noStrike" kern="1200" cap="none" spc="0" normalizeH="0" baseline="0" noProof="0" dirty="0">
              <a:ln>
                <a:noFill/>
              </a:ln>
              <a:solidFill>
                <a:srgbClr val="59595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604E6E1E-7055-8D1B-4C37-9DCF88F2180C}"/>
              </a:ext>
            </a:extLst>
          </p:cNvPr>
          <p:cNvSpPr>
            <a:spLocks noChangeArrowheads="1"/>
          </p:cNvSpPr>
          <p:nvPr userDrawn="1"/>
        </p:nvSpPr>
        <p:spPr bwMode="auto">
          <a:xfrm>
            <a:off x="6003624" y="90102"/>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utiger 45 Light"/>
              <a:ea typeface="+mn-ea"/>
              <a:cs typeface="+mn-cs"/>
            </a:endParaRPr>
          </a:p>
        </p:txBody>
      </p:sp>
      <p:pic>
        <p:nvPicPr>
          <p:cNvPr id="29" name="Picture 28">
            <a:extLst>
              <a:ext uri="{FF2B5EF4-FFF2-40B4-BE49-F238E27FC236}">
                <a16:creationId xmlns:a16="http://schemas.microsoft.com/office/drawing/2014/main" id="{2F171322-9733-781D-E8F0-A4A2852E8C0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39246" y="6448698"/>
            <a:ext cx="1167615" cy="329551"/>
          </a:xfrm>
          <a:prstGeom prst="rect">
            <a:avLst/>
          </a:prstGeom>
        </p:spPr>
      </p:pic>
      <p:cxnSp>
        <p:nvCxnSpPr>
          <p:cNvPr id="30" name="Straight Connector 29">
            <a:extLst>
              <a:ext uri="{FF2B5EF4-FFF2-40B4-BE49-F238E27FC236}">
                <a16:creationId xmlns:a16="http://schemas.microsoft.com/office/drawing/2014/main" id="{EBFAADE7-DDFF-BF0A-D366-76DAC73818AA}"/>
              </a:ext>
            </a:extLst>
          </p:cNvPr>
          <p:cNvCxnSpPr>
            <a:cxnSpLocks/>
          </p:cNvCxnSpPr>
          <p:nvPr userDrawn="1"/>
        </p:nvCxnSpPr>
        <p:spPr>
          <a:xfrm>
            <a:off x="1327335" y="6515214"/>
            <a:ext cx="0" cy="20794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F00A9D-A8B8-46B2-1BF7-7E8FF6AC3B0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18593" y="6530728"/>
            <a:ext cx="909784" cy="160549"/>
          </a:xfrm>
          <a:prstGeom prst="rect">
            <a:avLst/>
          </a:prstGeom>
        </p:spPr>
      </p:pic>
    </p:spTree>
    <p:extLst>
      <p:ext uri="{BB962C8B-B14F-4D97-AF65-F5344CB8AC3E}">
        <p14:creationId xmlns:p14="http://schemas.microsoft.com/office/powerpoint/2010/main" val="178980180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3685D-D505-42E6-B2A3-1B26BC793250}"/>
              </a:ext>
            </a:extLst>
          </p:cNvPr>
          <p:cNvSpPr>
            <a:spLocks noGrp="1"/>
          </p:cNvSpPr>
          <p:nvPr>
            <p:ph type="title"/>
          </p:nvPr>
        </p:nvSpPr>
        <p:spPr>
          <a:xfrm>
            <a:off x="468085" y="365125"/>
            <a:ext cx="1088571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0300D-8B9D-444F-97B8-8F7D7E3A37FB}"/>
              </a:ext>
            </a:extLst>
          </p:cNvPr>
          <p:cNvSpPr>
            <a:spLocks noGrp="1"/>
          </p:cNvSpPr>
          <p:nvPr>
            <p:ph type="body" idx="1"/>
          </p:nvPr>
        </p:nvSpPr>
        <p:spPr>
          <a:xfrm>
            <a:off x="468085" y="1825625"/>
            <a:ext cx="1088571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9DEDB723-1905-4E83-9D47-D0B5CFAA7945}"/>
              </a:ext>
            </a:extLst>
          </p:cNvPr>
          <p:cNvSpPr txBox="1"/>
          <p:nvPr userDrawn="1"/>
        </p:nvSpPr>
        <p:spPr>
          <a:xfrm>
            <a:off x="3144520" y="6478192"/>
            <a:ext cx="5999480" cy="24968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97A0A4"/>
                </a:solidFill>
                <a:effectLst/>
                <a:uLnTx/>
                <a:uFillTx/>
                <a:latin typeface="Calibri" panose="020F0502020204030204" pitchFamily="34" charset="0"/>
                <a:ea typeface="Calibri" panose="020F0502020204030204" pitchFamily="34" charset="0"/>
                <a:cs typeface="Calibri" panose="020F0502020204030204" pitchFamily="34" charset="0"/>
              </a:rPr>
              <a:t>©LTIMindtree | Privileged and Confidential 2025</a:t>
            </a:r>
            <a:endParaRPr kumimoji="0" lang="en-IN" sz="1000" b="0" i="0" u="none" strike="noStrike" kern="1200" cap="none" spc="0" normalizeH="0" baseline="0" noProof="0">
              <a:ln>
                <a:noFill/>
              </a:ln>
              <a:solidFill>
                <a:srgbClr val="59595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604E6E1E-7055-8D1B-4C37-9DCF88F2180C}"/>
              </a:ext>
            </a:extLst>
          </p:cNvPr>
          <p:cNvSpPr>
            <a:spLocks noChangeArrowheads="1"/>
          </p:cNvSpPr>
          <p:nvPr userDrawn="1"/>
        </p:nvSpPr>
        <p:spPr bwMode="auto">
          <a:xfrm>
            <a:off x="6003624" y="90102"/>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utiger 45 Light"/>
              <a:ea typeface="+mn-ea"/>
              <a:cs typeface="+mn-cs"/>
            </a:endParaRPr>
          </a:p>
        </p:txBody>
      </p:sp>
      <p:pic>
        <p:nvPicPr>
          <p:cNvPr id="29" name="Picture 28">
            <a:extLst>
              <a:ext uri="{FF2B5EF4-FFF2-40B4-BE49-F238E27FC236}">
                <a16:creationId xmlns:a16="http://schemas.microsoft.com/office/drawing/2014/main" id="{2F171322-9733-781D-E8F0-A4A2852E8C0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39246" y="6448698"/>
            <a:ext cx="1167615" cy="329551"/>
          </a:xfrm>
          <a:prstGeom prst="rect">
            <a:avLst/>
          </a:prstGeom>
        </p:spPr>
      </p:pic>
      <p:cxnSp>
        <p:nvCxnSpPr>
          <p:cNvPr id="30" name="Straight Connector 29">
            <a:extLst>
              <a:ext uri="{FF2B5EF4-FFF2-40B4-BE49-F238E27FC236}">
                <a16:creationId xmlns:a16="http://schemas.microsoft.com/office/drawing/2014/main" id="{EBFAADE7-DDFF-BF0A-D366-76DAC73818AA}"/>
              </a:ext>
            </a:extLst>
          </p:cNvPr>
          <p:cNvCxnSpPr>
            <a:cxnSpLocks/>
          </p:cNvCxnSpPr>
          <p:nvPr userDrawn="1"/>
        </p:nvCxnSpPr>
        <p:spPr>
          <a:xfrm>
            <a:off x="1327335" y="6515214"/>
            <a:ext cx="0" cy="20794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F00A9D-A8B8-46B2-1BF7-7E8FF6AC3B0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18593" y="6530728"/>
            <a:ext cx="909784" cy="160549"/>
          </a:xfrm>
          <a:prstGeom prst="rect">
            <a:avLst/>
          </a:prstGeom>
        </p:spPr>
      </p:pic>
    </p:spTree>
    <p:extLst>
      <p:ext uri="{BB962C8B-B14F-4D97-AF65-F5344CB8AC3E}">
        <p14:creationId xmlns:p14="http://schemas.microsoft.com/office/powerpoint/2010/main" val="318822737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3685D-D505-42E6-B2A3-1B26BC793250}"/>
              </a:ext>
            </a:extLst>
          </p:cNvPr>
          <p:cNvSpPr>
            <a:spLocks noGrp="1"/>
          </p:cNvSpPr>
          <p:nvPr>
            <p:ph type="title"/>
          </p:nvPr>
        </p:nvSpPr>
        <p:spPr>
          <a:xfrm>
            <a:off x="468085" y="365125"/>
            <a:ext cx="1088571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0300D-8B9D-444F-97B8-8F7D7E3A37FB}"/>
              </a:ext>
            </a:extLst>
          </p:cNvPr>
          <p:cNvSpPr>
            <a:spLocks noGrp="1"/>
          </p:cNvSpPr>
          <p:nvPr>
            <p:ph type="body" idx="1"/>
          </p:nvPr>
        </p:nvSpPr>
        <p:spPr>
          <a:xfrm>
            <a:off x="468085" y="1825625"/>
            <a:ext cx="1088571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9DEDB723-1905-4E83-9D47-D0B5CFAA7945}"/>
              </a:ext>
            </a:extLst>
          </p:cNvPr>
          <p:cNvSpPr txBox="1"/>
          <p:nvPr userDrawn="1"/>
        </p:nvSpPr>
        <p:spPr>
          <a:xfrm>
            <a:off x="3144520" y="6478192"/>
            <a:ext cx="5999480" cy="249684"/>
          </a:xfrm>
          <a:prstGeom prst="rect">
            <a:avLst/>
          </a:prstGeom>
          <a:noFill/>
        </p:spPr>
        <p:txBody>
          <a:bodyPr wrap="square">
            <a:spAutoFit/>
          </a:bodyPr>
          <a:lstStyle/>
          <a:p>
            <a:pPr algn="ctr">
              <a:lnSpc>
                <a:spcPct val="107000"/>
              </a:lnSpc>
              <a:spcAft>
                <a:spcPts val="800"/>
              </a:spcAft>
            </a:pPr>
            <a:r>
              <a:rPr lang="en-US" sz="1000">
                <a:solidFill>
                  <a:srgbClr val="97A0A4"/>
                </a:solidFill>
                <a:effectLst/>
                <a:latin typeface="Calibri" panose="020F0502020204030204" pitchFamily="34" charset="0"/>
                <a:ea typeface="Calibri" panose="020F0502020204030204" pitchFamily="34" charset="0"/>
                <a:cs typeface="Calibri" panose="020F0502020204030204" pitchFamily="34" charset="0"/>
              </a:rPr>
              <a:t>©LTIMindtree | Privileged and Confidential 2025</a:t>
            </a:r>
            <a:endParaRPr lang="en-IN" sz="1000">
              <a:solidFill>
                <a:srgbClr val="595959"/>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604E6E1E-7055-8D1B-4C37-9DCF88F2180C}"/>
              </a:ext>
            </a:extLst>
          </p:cNvPr>
          <p:cNvSpPr>
            <a:spLocks noChangeArrowheads="1"/>
          </p:cNvSpPr>
          <p:nvPr userDrawn="1"/>
        </p:nvSpPr>
        <p:spPr bwMode="auto">
          <a:xfrm>
            <a:off x="6003624" y="90102"/>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200"/>
          </a:p>
        </p:txBody>
      </p:sp>
      <p:pic>
        <p:nvPicPr>
          <p:cNvPr id="29" name="Picture 28">
            <a:extLst>
              <a:ext uri="{FF2B5EF4-FFF2-40B4-BE49-F238E27FC236}">
                <a16:creationId xmlns:a16="http://schemas.microsoft.com/office/drawing/2014/main" id="{2F171322-9733-781D-E8F0-A4A2852E8C0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39246" y="6448698"/>
            <a:ext cx="1167615" cy="329551"/>
          </a:xfrm>
          <a:prstGeom prst="rect">
            <a:avLst/>
          </a:prstGeom>
        </p:spPr>
      </p:pic>
      <p:cxnSp>
        <p:nvCxnSpPr>
          <p:cNvPr id="30" name="Straight Connector 29">
            <a:extLst>
              <a:ext uri="{FF2B5EF4-FFF2-40B4-BE49-F238E27FC236}">
                <a16:creationId xmlns:a16="http://schemas.microsoft.com/office/drawing/2014/main" id="{EBFAADE7-DDFF-BF0A-D366-76DAC73818AA}"/>
              </a:ext>
            </a:extLst>
          </p:cNvPr>
          <p:cNvCxnSpPr>
            <a:cxnSpLocks/>
          </p:cNvCxnSpPr>
          <p:nvPr userDrawn="1"/>
        </p:nvCxnSpPr>
        <p:spPr>
          <a:xfrm>
            <a:off x="1327335" y="6515214"/>
            <a:ext cx="0" cy="20794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F00A9D-A8B8-46B2-1BF7-7E8FF6AC3B0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18593" y="6530728"/>
            <a:ext cx="909784" cy="160549"/>
          </a:xfrm>
          <a:prstGeom prst="rect">
            <a:avLst/>
          </a:prstGeom>
        </p:spPr>
      </p:pic>
    </p:spTree>
    <p:extLst>
      <p:ext uri="{BB962C8B-B14F-4D97-AF65-F5344CB8AC3E}">
        <p14:creationId xmlns:p14="http://schemas.microsoft.com/office/powerpoint/2010/main" val="13826662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8.png"/><Relationship Id="rId2" Type="http://schemas.openxmlformats.org/officeDocument/2006/relationships/image" Target="../media/image85.jpeg"/><Relationship Id="rId1" Type="http://schemas.openxmlformats.org/officeDocument/2006/relationships/slideLayout" Target="../slideLayouts/slideLayout32.xml"/><Relationship Id="rId6" Type="http://schemas.openxmlformats.org/officeDocument/2006/relationships/diagramColors" Target="../diagrams/colors1.xml"/><Relationship Id="rId11" Type="http://schemas.openxmlformats.org/officeDocument/2006/relationships/image" Target="../media/image87.png"/><Relationship Id="rId5" Type="http://schemas.openxmlformats.org/officeDocument/2006/relationships/diagramQuickStyle" Target="../diagrams/quickStyle1.xml"/><Relationship Id="rId15" Type="http://schemas.openxmlformats.org/officeDocument/2006/relationships/image" Target="../media/image90.png"/><Relationship Id="rId10" Type="http://schemas.openxmlformats.org/officeDocument/2006/relationships/image" Target="../media/image86.png"/><Relationship Id="rId4" Type="http://schemas.openxmlformats.org/officeDocument/2006/relationships/diagramLayout" Target="../diagrams/layout1.xml"/><Relationship Id="rId9" Type="http://schemas.openxmlformats.org/officeDocument/2006/relationships/image" Target="../media/image12.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3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jpeg"/><Relationship Id="rId39" Type="http://schemas.openxmlformats.org/officeDocument/2006/relationships/image" Target="../media/image64.png"/><Relationship Id="rId21" Type="http://schemas.openxmlformats.org/officeDocument/2006/relationships/image" Target="../media/image46.png"/><Relationship Id="rId34" Type="http://schemas.openxmlformats.org/officeDocument/2006/relationships/image" Target="../media/image59.jpeg"/><Relationship Id="rId42" Type="http://schemas.openxmlformats.org/officeDocument/2006/relationships/image" Target="../media/image67.png"/><Relationship Id="rId7" Type="http://schemas.openxmlformats.org/officeDocument/2006/relationships/image" Target="../media/image32.png"/><Relationship Id="rId2" Type="http://schemas.openxmlformats.org/officeDocument/2006/relationships/image" Target="../media/image27.png"/><Relationship Id="rId16" Type="http://schemas.openxmlformats.org/officeDocument/2006/relationships/image" Target="../media/image41.png"/><Relationship Id="rId29" Type="http://schemas.openxmlformats.org/officeDocument/2006/relationships/image" Target="../media/image54.png"/><Relationship Id="rId1" Type="http://schemas.openxmlformats.org/officeDocument/2006/relationships/slideLayout" Target="../slideLayouts/slideLayout32.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11.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jpe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4"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jpeg"/><Relationship Id="rId8" Type="http://schemas.openxmlformats.org/officeDocument/2006/relationships/image" Target="../media/image33.jpeg"/><Relationship Id="rId3" Type="http://schemas.openxmlformats.org/officeDocument/2006/relationships/image" Target="../media/image28.sv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20" Type="http://schemas.openxmlformats.org/officeDocument/2006/relationships/image" Target="../media/image45.png"/><Relationship Id="rId41" Type="http://schemas.openxmlformats.org/officeDocument/2006/relationships/image" Target="../media/image66.png"/></Relationships>
</file>

<file path=ppt/slides/_rels/slide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1.xml"/><Relationship Id="rId5" Type="http://schemas.openxmlformats.org/officeDocument/2006/relationships/image" Target="../media/image79.png"/><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2.xml"/><Relationship Id="rId5" Type="http://schemas.openxmlformats.org/officeDocument/2006/relationships/image" Target="../media/image79.png"/><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08878D6-0F24-F30A-8617-383063063CBB}"/>
              </a:ext>
            </a:extLst>
          </p:cNvPr>
          <p:cNvCxnSpPr>
            <a:cxnSpLocks/>
          </p:cNvCxnSpPr>
          <p:nvPr/>
        </p:nvCxnSpPr>
        <p:spPr>
          <a:xfrm flipH="1">
            <a:off x="4863349" y="5664881"/>
            <a:ext cx="3393649" cy="0"/>
          </a:xfrm>
          <a:prstGeom prst="line">
            <a:avLst/>
          </a:prstGeom>
          <a:ln w="19050">
            <a:solidFill>
              <a:schemeClr val="bg1">
                <a:alpha val="21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tle 14">
            <a:extLst>
              <a:ext uri="{FF2B5EF4-FFF2-40B4-BE49-F238E27FC236}">
                <a16:creationId xmlns:a16="http://schemas.microsoft.com/office/drawing/2014/main" id="{CBA18D43-991C-B16B-2C0F-2C49EC4F352A}"/>
              </a:ext>
            </a:extLst>
          </p:cNvPr>
          <p:cNvSpPr txBox="1">
            <a:spLocks/>
          </p:cNvSpPr>
          <p:nvPr/>
        </p:nvSpPr>
        <p:spPr>
          <a:xfrm>
            <a:off x="4728869" y="4494678"/>
            <a:ext cx="5951831" cy="1021103"/>
          </a:xfrm>
          <a:prstGeom prst="rect">
            <a:avLst/>
          </a:prstGeom>
        </p:spPr>
        <p:txBody>
          <a:bodyPr/>
          <a:lstStyle>
            <a:defPPr>
              <a:defRPr lang="en-US"/>
            </a:defPPr>
            <a:lvl1pPr marR="0" lvl="0" indent="0" fontAlgn="auto">
              <a:lnSpc>
                <a:spcPts val="4100"/>
              </a:lnSpc>
              <a:spcBef>
                <a:spcPts val="0"/>
              </a:spcBef>
              <a:spcAft>
                <a:spcPts val="0"/>
              </a:spcAft>
              <a:buClrTx/>
              <a:buSzTx/>
              <a:buFont typeface="Arial" panose="020B0604020202020204" pitchFamily="34" charset="0"/>
              <a:buNone/>
              <a:tabLst/>
              <a:defRPr kumimoji="0" sz="4400" b="0" i="0" u="none" strike="noStrike" cap="none" spc="0" normalizeH="0" baseline="0">
                <a:ln>
                  <a:noFill/>
                </a:ln>
                <a:solidFill>
                  <a:srgbClr val="00AAF6"/>
                </a:solidFill>
                <a:effectLst/>
                <a:uLnTx/>
                <a:uFillTx/>
                <a:ea typeface="Source Sans Pro" panose="020B0503030403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121911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0" i="0" u="none" strike="noStrike" kern="1200" cap="none" spc="0" normalizeH="0" baseline="0" noProof="0" dirty="0" err="1">
                <a:ln>
                  <a:noFill/>
                </a:ln>
                <a:solidFill>
                  <a:srgbClr val="FFFFFF"/>
                </a:solidFill>
                <a:effectLst/>
                <a:uLnTx/>
                <a:uFillTx/>
                <a:latin typeface="Frutiger 45 Light"/>
                <a:cs typeface="Open Sans" panose="020B0606030504020204" pitchFamily="34" charset="0"/>
              </a:rPr>
              <a:t>LTIMindtree</a:t>
            </a:r>
            <a:r>
              <a:rPr kumimoji="0" lang="en-GB" sz="3200" b="0" i="0" u="none" strike="noStrike" kern="1200" cap="none" spc="0" normalizeH="0" baseline="0" noProof="0" dirty="0">
                <a:ln>
                  <a:noFill/>
                </a:ln>
                <a:solidFill>
                  <a:srgbClr val="FFFFFF"/>
                </a:solidFill>
                <a:effectLst/>
                <a:uLnTx/>
                <a:uFillTx/>
                <a:latin typeface="Frutiger 45 Light"/>
                <a:cs typeface="Open Sans" panose="020B0606030504020204" pitchFamily="34" charset="0"/>
              </a:rPr>
              <a:t> Lending and </a:t>
            </a:r>
            <a:r>
              <a:rPr kumimoji="0" lang="en-GB" sz="3200" b="0" i="0" u="none" strike="noStrike" kern="1200" cap="none" spc="0" normalizeH="0" baseline="0" noProof="0" dirty="0" err="1">
                <a:ln>
                  <a:noFill/>
                </a:ln>
                <a:solidFill>
                  <a:srgbClr val="FFFFFF"/>
                </a:solidFill>
                <a:effectLst/>
                <a:uLnTx/>
                <a:uFillTx/>
                <a:latin typeface="Frutiger 45 Light"/>
                <a:cs typeface="Open Sans" panose="020B0606030504020204" pitchFamily="34" charset="0"/>
              </a:rPr>
              <a:t>nCino</a:t>
            </a:r>
            <a:r>
              <a:rPr kumimoji="0" lang="en-GB" sz="3200" b="0" i="0" u="none" strike="noStrike" kern="1200" cap="none" spc="0" normalizeH="0" baseline="0" noProof="0" dirty="0">
                <a:ln>
                  <a:noFill/>
                </a:ln>
                <a:solidFill>
                  <a:srgbClr val="FFFFFF"/>
                </a:solidFill>
                <a:effectLst/>
                <a:uLnTx/>
                <a:uFillTx/>
                <a:latin typeface="Frutiger 45 Light"/>
                <a:cs typeface="Open Sans" panose="020B0606030504020204" pitchFamily="34" charset="0"/>
              </a:rPr>
              <a:t> Capability </a:t>
            </a:r>
          </a:p>
        </p:txBody>
      </p:sp>
      <p:sp>
        <p:nvSpPr>
          <p:cNvPr id="9" name="Title 14">
            <a:extLst>
              <a:ext uri="{FF2B5EF4-FFF2-40B4-BE49-F238E27FC236}">
                <a16:creationId xmlns:a16="http://schemas.microsoft.com/office/drawing/2014/main" id="{BBB53981-C9EF-7CBC-8E68-D456BEACF66A}"/>
              </a:ext>
            </a:extLst>
          </p:cNvPr>
          <p:cNvSpPr txBox="1">
            <a:spLocks/>
          </p:cNvSpPr>
          <p:nvPr/>
        </p:nvSpPr>
        <p:spPr>
          <a:xfrm>
            <a:off x="4863348" y="5766531"/>
            <a:ext cx="4475949" cy="297454"/>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lang="en-US" sz="3200" b="1" kern="1200" dirty="0">
                <a:solidFill>
                  <a:schemeClr val="bg1"/>
                </a:solidFill>
                <a:latin typeface="Trebuchet MS" panose="020B0703020202090204" pitchFamily="34" charset="0"/>
                <a:ea typeface="Trebuchet MS" panose="020B0703020202090204" pitchFamily="34" charset="0"/>
                <a:cs typeface="Calibri" panose="020F0502020204030204" pitchFamily="34" charset="0"/>
              </a:defRPr>
            </a:lvl1pPr>
          </a:lstStyle>
          <a:p>
            <a:pPr marL="0" marR="0" lvl="0" indent="0" algn="l" defTabSz="685783" rtl="0" eaLnBrk="1" fontAlgn="auto" latinLnBrk="0" hangingPunct="1">
              <a:lnSpc>
                <a:spcPct val="100000"/>
              </a:lnSpc>
              <a:spcBef>
                <a:spcPct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Frutiger 45 Light"/>
                <a:cs typeface="Calibri" panose="020F0502020204030204" pitchFamily="34" charset="0"/>
              </a:rPr>
              <a:t>Jun 2025</a:t>
            </a:r>
            <a:endParaRPr kumimoji="0" lang="en-US" sz="1867" b="0" i="0" u="none" strike="noStrike" kern="1200" cap="none" spc="0" normalizeH="0" baseline="0" noProof="0">
              <a:ln>
                <a:noFill/>
              </a:ln>
              <a:solidFill>
                <a:srgbClr val="FFFFFF"/>
              </a:solidFill>
              <a:effectLst/>
              <a:uLnTx/>
              <a:uFillTx/>
              <a:latin typeface="Frutiger 45 Light"/>
              <a:cs typeface="Calibri" panose="020F0502020204030204" pitchFamily="34" charset="0"/>
            </a:endParaRPr>
          </a:p>
        </p:txBody>
      </p:sp>
      <p:grpSp>
        <p:nvGrpSpPr>
          <p:cNvPr id="5" name="Group 4">
            <a:extLst>
              <a:ext uri="{FF2B5EF4-FFF2-40B4-BE49-F238E27FC236}">
                <a16:creationId xmlns:a16="http://schemas.microsoft.com/office/drawing/2014/main" id="{0909F283-F7CF-3C80-045B-D4091325CD1F}"/>
              </a:ext>
            </a:extLst>
          </p:cNvPr>
          <p:cNvGrpSpPr/>
          <p:nvPr/>
        </p:nvGrpSpPr>
        <p:grpSpPr>
          <a:xfrm>
            <a:off x="8510879" y="1876516"/>
            <a:ext cx="3739515" cy="585856"/>
            <a:chOff x="8615046" y="1922814"/>
            <a:chExt cx="3739514" cy="585856"/>
          </a:xfrm>
        </p:grpSpPr>
        <p:pic>
          <p:nvPicPr>
            <p:cNvPr id="10" name="Picture 9">
              <a:extLst>
                <a:ext uri="{FF2B5EF4-FFF2-40B4-BE49-F238E27FC236}">
                  <a16:creationId xmlns:a16="http://schemas.microsoft.com/office/drawing/2014/main" id="{1D40EB8A-E212-150E-D22F-F31868CEC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78836" y="1922814"/>
              <a:ext cx="2075724" cy="585856"/>
            </a:xfrm>
            <a:prstGeom prst="rect">
              <a:avLst/>
            </a:prstGeom>
          </p:spPr>
        </p:pic>
        <p:cxnSp>
          <p:nvCxnSpPr>
            <p:cNvPr id="14" name="Straight Connector 13">
              <a:extLst>
                <a:ext uri="{FF2B5EF4-FFF2-40B4-BE49-F238E27FC236}">
                  <a16:creationId xmlns:a16="http://schemas.microsoft.com/office/drawing/2014/main" id="{AE5B9B71-D4DE-2543-A3ED-A4DFD636B8BB}"/>
                </a:ext>
              </a:extLst>
            </p:cNvPr>
            <p:cNvCxnSpPr>
              <a:cxnSpLocks/>
            </p:cNvCxnSpPr>
            <p:nvPr userDrawn="1"/>
          </p:nvCxnSpPr>
          <p:spPr>
            <a:xfrm>
              <a:off x="10258567" y="1999981"/>
              <a:ext cx="0" cy="431524"/>
            </a:xfrm>
            <a:prstGeom prst="line">
              <a:avLst/>
            </a:prstGeom>
            <a:ln w="3175">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5B740DF6-78D6-88B7-973D-E8767F3AF8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5046" y="2063734"/>
              <a:ext cx="1550034" cy="273535"/>
            </a:xfrm>
            <a:prstGeom prst="rect">
              <a:avLst/>
            </a:prstGeom>
          </p:spPr>
        </p:pic>
      </p:grpSp>
    </p:spTree>
    <p:extLst>
      <p:ext uri="{BB962C8B-B14F-4D97-AF65-F5344CB8AC3E}">
        <p14:creationId xmlns:p14="http://schemas.microsoft.com/office/powerpoint/2010/main" val="47529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9DF0-F590-CCB9-56C4-3FC2404E210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1DEFD61-D12E-08DD-CD24-398C703DA20F}"/>
              </a:ext>
            </a:extLst>
          </p:cNvPr>
          <p:cNvGrpSpPr/>
          <p:nvPr/>
        </p:nvGrpSpPr>
        <p:grpSpPr>
          <a:xfrm>
            <a:off x="397994" y="1524000"/>
            <a:ext cx="5137325" cy="3179081"/>
            <a:chOff x="677684" y="1792513"/>
            <a:chExt cx="5474151" cy="3387516"/>
          </a:xfrm>
        </p:grpSpPr>
        <p:grpSp>
          <p:nvGrpSpPr>
            <p:cNvPr id="3" name="Group 2">
              <a:extLst>
                <a:ext uri="{FF2B5EF4-FFF2-40B4-BE49-F238E27FC236}">
                  <a16:creationId xmlns:a16="http://schemas.microsoft.com/office/drawing/2014/main" id="{6C6C9B86-F0D0-FEAB-268D-15F525DC697F}"/>
                </a:ext>
              </a:extLst>
            </p:cNvPr>
            <p:cNvGrpSpPr/>
            <p:nvPr/>
          </p:nvGrpSpPr>
          <p:grpSpPr>
            <a:xfrm>
              <a:off x="746303" y="1792513"/>
              <a:ext cx="5405532" cy="3387516"/>
              <a:chOff x="1340461" y="2642069"/>
              <a:chExt cx="2733582" cy="3387516"/>
            </a:xfrm>
          </p:grpSpPr>
          <p:sp>
            <p:nvSpPr>
              <p:cNvPr id="5" name="TextBox 4">
                <a:extLst>
                  <a:ext uri="{FF2B5EF4-FFF2-40B4-BE49-F238E27FC236}">
                    <a16:creationId xmlns:a16="http://schemas.microsoft.com/office/drawing/2014/main" id="{023B7893-4EAA-D477-9569-B65BF9CDF037}"/>
                  </a:ext>
                </a:extLst>
              </p:cNvPr>
              <p:cNvSpPr txBox="1"/>
              <p:nvPr/>
            </p:nvSpPr>
            <p:spPr>
              <a:xfrm>
                <a:off x="1430173" y="2642069"/>
                <a:ext cx="2022687" cy="1773694"/>
              </a:xfrm>
              <a:prstGeom prst="rect">
                <a:avLst/>
              </a:prstGeom>
              <a:noFill/>
            </p:spPr>
            <p:txBody>
              <a:bodyPr wrap="square" rtlCol="0" anchor="t">
                <a:spAutoFit/>
              </a:bodyPr>
              <a:lstStyle/>
              <a:p>
                <a:pPr marL="0" marR="0" lvl="0" indent="0" algn="ctr" defTabSz="914400" rtl="0" eaLnBrk="1" fontAlgn="auto" latinLnBrk="0" hangingPunct="1">
                  <a:lnSpc>
                    <a:spcPts val="15000"/>
                  </a:lnSpc>
                  <a:spcBef>
                    <a:spcPts val="0"/>
                  </a:spcBef>
                  <a:spcAft>
                    <a:spcPts val="0"/>
                  </a:spcAft>
                  <a:buClrTx/>
                  <a:buSzTx/>
                  <a:buFontTx/>
                  <a:buNone/>
                  <a:tabLst/>
                  <a:defRPr/>
                </a:pPr>
                <a:r>
                  <a:rPr kumimoji="0" lang="en-US" sz="4400" b="0" i="1" u="none" strike="noStrike" kern="1200" cap="none" spc="-150" normalizeH="0" baseline="0" noProof="0" dirty="0">
                    <a:ln>
                      <a:noFill/>
                    </a:ln>
                    <a:solidFill>
                      <a:srgbClr val="0070C0"/>
                    </a:solidFill>
                    <a:effectLst>
                      <a:outerShdw blurRad="50800" dist="38100" dir="5400000" algn="t" rotWithShape="0">
                        <a:prstClr val="black">
                          <a:alpha val="40000"/>
                        </a:prstClr>
                      </a:outerShdw>
                    </a:effectLst>
                    <a:uLnTx/>
                    <a:uFillTx/>
                    <a:latin typeface="Trebuchet MS" panose="020B0603020202020204" pitchFamily="34" charset="0"/>
                    <a:ea typeface="+mn-ea"/>
                    <a:cs typeface="Poppins SemiBold"/>
                    <a:sym typeface="Poppins SemiBold"/>
                  </a:rPr>
                  <a:t>Getting to the</a:t>
                </a:r>
              </a:p>
            </p:txBody>
          </p:sp>
          <p:sp>
            <p:nvSpPr>
              <p:cNvPr id="6" name="TextBox 5">
                <a:extLst>
                  <a:ext uri="{FF2B5EF4-FFF2-40B4-BE49-F238E27FC236}">
                    <a16:creationId xmlns:a16="http://schemas.microsoft.com/office/drawing/2014/main" id="{C3B12573-413A-084F-D445-AF7E8F55D6DB}"/>
                  </a:ext>
                </a:extLst>
              </p:cNvPr>
              <p:cNvSpPr txBox="1"/>
              <p:nvPr/>
            </p:nvSpPr>
            <p:spPr>
              <a:xfrm>
                <a:off x="1955020" y="3269413"/>
                <a:ext cx="2119023" cy="1773694"/>
              </a:xfrm>
              <a:prstGeom prst="rect">
                <a:avLst/>
              </a:prstGeom>
              <a:noFill/>
            </p:spPr>
            <p:txBody>
              <a:bodyPr wrap="square" rtlCol="0">
                <a:spAutoFit/>
              </a:bodyPr>
              <a:lstStyle/>
              <a:p>
                <a:pPr marL="0" marR="0" lvl="0" indent="0" algn="ctr" defTabSz="914400" rtl="0" eaLnBrk="1" fontAlgn="auto" latinLnBrk="0" hangingPunct="1">
                  <a:lnSpc>
                    <a:spcPts val="15000"/>
                  </a:lnSpc>
                  <a:spcBef>
                    <a:spcPts val="0"/>
                  </a:spcBef>
                  <a:spcAft>
                    <a:spcPts val="0"/>
                  </a:spcAft>
                  <a:buClrTx/>
                  <a:buSzTx/>
                  <a:buFontTx/>
                  <a:buNone/>
                  <a:tabLst/>
                  <a:defRPr/>
                </a:pPr>
                <a:r>
                  <a:rPr kumimoji="0" lang="en-US" sz="4400" b="1" i="1" u="none" strike="noStrike" kern="1200" cap="none" spc="-150" normalizeH="0" baseline="0" noProof="0" dirty="0">
                    <a:ln>
                      <a:noFill/>
                    </a:ln>
                    <a:solidFill>
                      <a:srgbClr val="0070C0"/>
                    </a:solidFill>
                    <a:effectLst>
                      <a:outerShdw blurRad="50800" dist="38100" dir="5400000" algn="t" rotWithShape="0">
                        <a:prstClr val="black">
                          <a:alpha val="40000"/>
                        </a:prstClr>
                      </a:outerShdw>
                    </a:effectLst>
                    <a:uLnTx/>
                    <a:uFillTx/>
                    <a:latin typeface="Trebuchet MS" panose="020B0603020202020204" pitchFamily="34" charset="0"/>
                    <a:ea typeface="+mn-ea"/>
                    <a:cs typeface="Poppins SemiBold"/>
                    <a:sym typeface="Poppins SemiBold"/>
                  </a:rPr>
                  <a:t>future, faster.</a:t>
                </a:r>
              </a:p>
            </p:txBody>
          </p:sp>
          <p:sp>
            <p:nvSpPr>
              <p:cNvPr id="7" name="TextBox 6">
                <a:extLst>
                  <a:ext uri="{FF2B5EF4-FFF2-40B4-BE49-F238E27FC236}">
                    <a16:creationId xmlns:a16="http://schemas.microsoft.com/office/drawing/2014/main" id="{19176261-6013-A8DE-CF65-A7F578370DCC}"/>
                  </a:ext>
                </a:extLst>
              </p:cNvPr>
              <p:cNvSpPr txBox="1"/>
              <p:nvPr/>
            </p:nvSpPr>
            <p:spPr>
              <a:xfrm>
                <a:off x="1340461" y="4168026"/>
                <a:ext cx="2442708" cy="1861559"/>
              </a:xfrm>
              <a:prstGeom prst="rect">
                <a:avLst/>
              </a:prstGeom>
              <a:noFill/>
            </p:spPr>
            <p:txBody>
              <a:bodyPr wrap="square" rtlCol="0">
                <a:spAutoFit/>
              </a:bodyPr>
              <a:lstStyle/>
              <a:p>
                <a:pPr marL="0" marR="0" lvl="0" indent="0" algn="ctr" defTabSz="914400" rtl="0" eaLnBrk="1" fontAlgn="auto" latinLnBrk="0" hangingPunct="1">
                  <a:lnSpc>
                    <a:spcPts val="15000"/>
                  </a:lnSpc>
                  <a:spcBef>
                    <a:spcPts val="0"/>
                  </a:spcBef>
                  <a:spcAft>
                    <a:spcPts val="0"/>
                  </a:spcAft>
                  <a:buClrTx/>
                  <a:buSzTx/>
                  <a:buFontTx/>
                  <a:buNone/>
                  <a:tabLst/>
                  <a:defRPr/>
                </a:pPr>
                <a:r>
                  <a:rPr kumimoji="0" lang="en-US" sz="7200" b="1" i="1" u="none" strike="noStrike" kern="1200" cap="none" spc="-150" normalizeH="0" baseline="0" noProof="0" dirty="0">
                    <a:ln w="28575">
                      <a:noFill/>
                    </a:ln>
                    <a:solidFill>
                      <a:srgbClr val="0070C0"/>
                    </a:solidFill>
                    <a:effectLst>
                      <a:outerShdw blurRad="50800" dist="38100" dir="5400000" algn="t" rotWithShape="0">
                        <a:prstClr val="black">
                          <a:alpha val="40000"/>
                        </a:prstClr>
                      </a:outerShdw>
                    </a:effectLst>
                    <a:uLnTx/>
                    <a:uFillTx/>
                    <a:latin typeface="Trebuchet MS" panose="020B0603020202020204" pitchFamily="34" charset="0"/>
                    <a:ea typeface="+mn-ea"/>
                    <a:cs typeface="Poppins SemiBold"/>
                    <a:sym typeface="Poppins SemiBold"/>
                  </a:rPr>
                  <a:t>Together</a:t>
                </a:r>
                <a:r>
                  <a:rPr kumimoji="0" lang="en-US" sz="7200" b="1" i="1" u="none" strike="noStrike" kern="1200" cap="none" spc="-150" normalizeH="0" baseline="0" noProof="0" dirty="0">
                    <a:ln w="28575">
                      <a:solidFill>
                        <a:srgbClr val="FFFFFF"/>
                      </a:solidFill>
                    </a:ln>
                    <a:solidFill>
                      <a:srgbClr val="0070C0"/>
                    </a:solidFill>
                    <a:effectLst>
                      <a:outerShdw blurRad="50800" dist="38100" dir="5400000" algn="t" rotWithShape="0">
                        <a:prstClr val="black">
                          <a:alpha val="40000"/>
                        </a:prstClr>
                      </a:outerShdw>
                    </a:effectLst>
                    <a:uLnTx/>
                    <a:uFillTx/>
                    <a:latin typeface="Trebuchet MS" panose="020B0603020202020204" pitchFamily="34" charset="0"/>
                    <a:ea typeface="+mn-ea"/>
                    <a:cs typeface="Poppins SemiBold"/>
                    <a:sym typeface="Poppins SemiBold"/>
                  </a:rPr>
                  <a:t>.</a:t>
                </a:r>
              </a:p>
            </p:txBody>
          </p:sp>
        </p:grpSp>
        <p:pic>
          <p:nvPicPr>
            <p:cNvPr id="4" name="Picture 3">
              <a:extLst>
                <a:ext uri="{FF2B5EF4-FFF2-40B4-BE49-F238E27FC236}">
                  <a16:creationId xmlns:a16="http://schemas.microsoft.com/office/drawing/2014/main" id="{B2E19CAF-9066-043A-DDFE-CE0A6EB9C52E}"/>
                </a:ext>
              </a:extLst>
            </p:cNvPr>
            <p:cNvPicPr>
              <a:picLocks noChangeAspect="1"/>
            </p:cNvPicPr>
            <p:nvPr userDrawn="1"/>
          </p:nvPicPr>
          <p:blipFill>
            <a:blip r:embed="rId2">
              <a:biLevel thresh="75000"/>
              <a:extLst>
                <a:ext uri="{28A0092B-C50C-407E-A947-70E740481C1C}">
                  <a14:useLocalDpi xmlns:a14="http://schemas.microsoft.com/office/drawing/2010/main"/>
                </a:ext>
              </a:extLst>
            </a:blip>
            <a:stretch>
              <a:fillRect/>
            </a:stretch>
          </p:blipFill>
          <p:spPr>
            <a:xfrm>
              <a:off x="677684" y="1818835"/>
              <a:ext cx="2717183" cy="771808"/>
            </a:xfrm>
            <a:prstGeom prst="rect">
              <a:avLst/>
            </a:prstGeom>
          </p:spPr>
        </p:pic>
      </p:grpSp>
    </p:spTree>
    <p:extLst>
      <p:ext uri="{BB962C8B-B14F-4D97-AF65-F5344CB8AC3E}">
        <p14:creationId xmlns:p14="http://schemas.microsoft.com/office/powerpoint/2010/main" val="4214631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5FE88-4284-3CC9-B99A-208E47B0C0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80" name="Picture 79">
            <a:extLst>
              <a:ext uri="{FF2B5EF4-FFF2-40B4-BE49-F238E27FC236}">
                <a16:creationId xmlns:a16="http://schemas.microsoft.com/office/drawing/2014/main" id="{90689DB4-3936-4B06-A7D1-53818E9D32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5037961"/>
            <a:ext cx="4718856" cy="1820039"/>
          </a:xfrm>
          <a:prstGeom prst="rect">
            <a:avLst/>
          </a:prstGeom>
        </p:spPr>
      </p:pic>
      <p:grpSp>
        <p:nvGrpSpPr>
          <p:cNvPr id="104" name="Group 103">
            <a:extLst>
              <a:ext uri="{FF2B5EF4-FFF2-40B4-BE49-F238E27FC236}">
                <a16:creationId xmlns:a16="http://schemas.microsoft.com/office/drawing/2014/main" id="{EDE52986-24E8-411C-AB84-4368E0081A1A}"/>
              </a:ext>
            </a:extLst>
          </p:cNvPr>
          <p:cNvGrpSpPr/>
          <p:nvPr/>
        </p:nvGrpSpPr>
        <p:grpSpPr>
          <a:xfrm>
            <a:off x="11312072" y="865510"/>
            <a:ext cx="246614" cy="676225"/>
            <a:chOff x="11565053" y="3546290"/>
            <a:chExt cx="246614" cy="676225"/>
          </a:xfrm>
          <a:solidFill>
            <a:schemeClr val="bg1"/>
          </a:solidFill>
        </p:grpSpPr>
        <p:sp>
          <p:nvSpPr>
            <p:cNvPr id="105" name="Freeform: Shape 104">
              <a:extLst>
                <a:ext uri="{FF2B5EF4-FFF2-40B4-BE49-F238E27FC236}">
                  <a16:creationId xmlns:a16="http://schemas.microsoft.com/office/drawing/2014/main" id="{91AE11D4-C24E-45BD-8C22-44CA97D8CD2B}"/>
                </a:ext>
              </a:extLst>
            </p:cNvPr>
            <p:cNvSpPr/>
            <p:nvPr/>
          </p:nvSpPr>
          <p:spPr>
            <a:xfrm>
              <a:off x="11565053" y="3546290"/>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1FBE1B7A-7367-42EB-9339-624FFB86C3A8}"/>
                </a:ext>
              </a:extLst>
            </p:cNvPr>
            <p:cNvSpPr/>
            <p:nvPr/>
          </p:nvSpPr>
          <p:spPr>
            <a:xfrm>
              <a:off x="11672276" y="3546290"/>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CE50F54C-ADBD-4A44-AD50-B3ABBB9C649C}"/>
                </a:ext>
              </a:extLst>
            </p:cNvPr>
            <p:cNvSpPr/>
            <p:nvPr/>
          </p:nvSpPr>
          <p:spPr>
            <a:xfrm>
              <a:off x="11780215" y="3546290"/>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CFF81E7-BA38-44B0-9A07-172E9A1CE7BE}"/>
                </a:ext>
              </a:extLst>
            </p:cNvPr>
            <p:cNvSpPr/>
            <p:nvPr/>
          </p:nvSpPr>
          <p:spPr>
            <a:xfrm>
              <a:off x="11565053" y="365351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814EC8C8-EDFE-4AD9-9A06-FBAE2CD20CEB}"/>
                </a:ext>
              </a:extLst>
            </p:cNvPr>
            <p:cNvSpPr/>
            <p:nvPr/>
          </p:nvSpPr>
          <p:spPr>
            <a:xfrm>
              <a:off x="11672276" y="365351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984E531B-DABD-4684-824A-B09DF2E49C20}"/>
                </a:ext>
              </a:extLst>
            </p:cNvPr>
            <p:cNvSpPr/>
            <p:nvPr/>
          </p:nvSpPr>
          <p:spPr>
            <a:xfrm>
              <a:off x="11780215" y="3653513"/>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76F87389-CBCC-4256-9B42-A18EB3FED41B}"/>
                </a:ext>
              </a:extLst>
            </p:cNvPr>
            <p:cNvSpPr/>
            <p:nvPr/>
          </p:nvSpPr>
          <p:spPr>
            <a:xfrm>
              <a:off x="11565053" y="376145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C730189A-EE8A-4FD4-AEB8-47244B92634E}"/>
                </a:ext>
              </a:extLst>
            </p:cNvPr>
            <p:cNvSpPr/>
            <p:nvPr/>
          </p:nvSpPr>
          <p:spPr>
            <a:xfrm>
              <a:off x="11672276" y="376145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AA44C7C-C156-432B-928A-AEA594354C79}"/>
                </a:ext>
              </a:extLst>
            </p:cNvPr>
            <p:cNvSpPr/>
            <p:nvPr/>
          </p:nvSpPr>
          <p:spPr>
            <a:xfrm>
              <a:off x="11780215" y="3761453"/>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12CD7D03-8406-4C57-9B5A-A260D5DC6F05}"/>
                </a:ext>
              </a:extLst>
            </p:cNvPr>
            <p:cNvSpPr/>
            <p:nvPr/>
          </p:nvSpPr>
          <p:spPr>
            <a:xfrm>
              <a:off x="11565053" y="3868676"/>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1B5A8F0D-441D-45D2-A44B-3CDA3CF5FED0}"/>
                </a:ext>
              </a:extLst>
            </p:cNvPr>
            <p:cNvSpPr/>
            <p:nvPr/>
          </p:nvSpPr>
          <p:spPr>
            <a:xfrm>
              <a:off x="11672276" y="3868676"/>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8BD7F2FB-D2E1-4660-98CE-1A810613C236}"/>
                </a:ext>
              </a:extLst>
            </p:cNvPr>
            <p:cNvSpPr/>
            <p:nvPr/>
          </p:nvSpPr>
          <p:spPr>
            <a:xfrm>
              <a:off x="11780215" y="3868676"/>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DD41F526-6164-4E82-8CD4-BA484D873A73}"/>
                </a:ext>
              </a:extLst>
            </p:cNvPr>
            <p:cNvSpPr/>
            <p:nvPr/>
          </p:nvSpPr>
          <p:spPr>
            <a:xfrm>
              <a:off x="11565053" y="3976615"/>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8BE399E8-ED16-437E-9673-4BC7806FFC4E}"/>
                </a:ext>
              </a:extLst>
            </p:cNvPr>
            <p:cNvSpPr/>
            <p:nvPr/>
          </p:nvSpPr>
          <p:spPr>
            <a:xfrm>
              <a:off x="11672276" y="3976615"/>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34D16C0-887D-4D9C-A222-DD3EFD8C600F}"/>
                </a:ext>
              </a:extLst>
            </p:cNvPr>
            <p:cNvSpPr/>
            <p:nvPr/>
          </p:nvSpPr>
          <p:spPr>
            <a:xfrm>
              <a:off x="11780215" y="3976615"/>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01A88A07-7028-4EB9-868E-40686FEF1D98}"/>
                </a:ext>
              </a:extLst>
            </p:cNvPr>
            <p:cNvSpPr/>
            <p:nvPr/>
          </p:nvSpPr>
          <p:spPr>
            <a:xfrm>
              <a:off x="11565053" y="4083838"/>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C87070EF-A8CD-4AF7-9709-E203E06CAD94}"/>
                </a:ext>
              </a:extLst>
            </p:cNvPr>
            <p:cNvSpPr/>
            <p:nvPr/>
          </p:nvSpPr>
          <p:spPr>
            <a:xfrm>
              <a:off x="11672276" y="4083838"/>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82113973-3369-46CB-ADAD-7F47E588D50C}"/>
                </a:ext>
              </a:extLst>
            </p:cNvPr>
            <p:cNvSpPr/>
            <p:nvPr/>
          </p:nvSpPr>
          <p:spPr>
            <a:xfrm>
              <a:off x="11780215" y="4083838"/>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6D270F9B-D97B-442F-AC3A-EFD6ED5B0F31}"/>
                </a:ext>
              </a:extLst>
            </p:cNvPr>
            <p:cNvSpPr/>
            <p:nvPr/>
          </p:nvSpPr>
          <p:spPr>
            <a:xfrm>
              <a:off x="11565053" y="4191063"/>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2C3C8FA-A6DD-43C7-A5C8-6E65AF26BDA9}"/>
                </a:ext>
              </a:extLst>
            </p:cNvPr>
            <p:cNvSpPr/>
            <p:nvPr/>
          </p:nvSpPr>
          <p:spPr>
            <a:xfrm>
              <a:off x="11672276" y="4191063"/>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F5A9C0A8-F020-40AC-97CF-16B8CB88728E}"/>
                </a:ext>
              </a:extLst>
            </p:cNvPr>
            <p:cNvSpPr/>
            <p:nvPr/>
          </p:nvSpPr>
          <p:spPr>
            <a:xfrm>
              <a:off x="11780215" y="4191063"/>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3A30D8C2-E7EA-8722-30F1-3D60DFCBA176}"/>
              </a:ext>
            </a:extLst>
          </p:cNvPr>
          <p:cNvSpPr/>
          <p:nvPr/>
        </p:nvSpPr>
        <p:spPr>
          <a:xfrm rot="18900000" flipH="1">
            <a:off x="-1633183" y="-502350"/>
            <a:ext cx="7212165" cy="7625914"/>
          </a:xfrm>
          <a:prstGeom prst="rect">
            <a:avLst/>
          </a:prstGeom>
          <a:solidFill>
            <a:srgbClr val="FF000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65ABB91-2635-070A-440B-C3681D108BE6}"/>
              </a:ext>
            </a:extLst>
          </p:cNvPr>
          <p:cNvGrpSpPr/>
          <p:nvPr/>
        </p:nvGrpSpPr>
        <p:grpSpPr>
          <a:xfrm>
            <a:off x="493789" y="404448"/>
            <a:ext cx="246614" cy="676225"/>
            <a:chOff x="11565053" y="3546290"/>
            <a:chExt cx="246614" cy="676225"/>
          </a:xfrm>
          <a:solidFill>
            <a:schemeClr val="bg1"/>
          </a:solidFill>
        </p:grpSpPr>
        <p:sp>
          <p:nvSpPr>
            <p:cNvPr id="17" name="Freeform: Shape 104">
              <a:extLst>
                <a:ext uri="{FF2B5EF4-FFF2-40B4-BE49-F238E27FC236}">
                  <a16:creationId xmlns:a16="http://schemas.microsoft.com/office/drawing/2014/main" id="{928FC272-D85D-8EC6-47EA-F5E9288992DF}"/>
                </a:ext>
              </a:extLst>
            </p:cNvPr>
            <p:cNvSpPr/>
            <p:nvPr/>
          </p:nvSpPr>
          <p:spPr>
            <a:xfrm>
              <a:off x="11565053" y="3546290"/>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05">
              <a:extLst>
                <a:ext uri="{FF2B5EF4-FFF2-40B4-BE49-F238E27FC236}">
                  <a16:creationId xmlns:a16="http://schemas.microsoft.com/office/drawing/2014/main" id="{F3A10A53-2FE1-FC0B-9A67-8858CE5FB7A3}"/>
                </a:ext>
              </a:extLst>
            </p:cNvPr>
            <p:cNvSpPr/>
            <p:nvPr/>
          </p:nvSpPr>
          <p:spPr>
            <a:xfrm>
              <a:off x="11672276" y="3546290"/>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06">
              <a:extLst>
                <a:ext uri="{FF2B5EF4-FFF2-40B4-BE49-F238E27FC236}">
                  <a16:creationId xmlns:a16="http://schemas.microsoft.com/office/drawing/2014/main" id="{1F1BBEEB-C263-9432-6948-F947557E9DED}"/>
                </a:ext>
              </a:extLst>
            </p:cNvPr>
            <p:cNvSpPr/>
            <p:nvPr/>
          </p:nvSpPr>
          <p:spPr>
            <a:xfrm>
              <a:off x="11780215" y="3546290"/>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07">
              <a:extLst>
                <a:ext uri="{FF2B5EF4-FFF2-40B4-BE49-F238E27FC236}">
                  <a16:creationId xmlns:a16="http://schemas.microsoft.com/office/drawing/2014/main" id="{719A3DB2-49DF-337F-7A62-DDE9D053CD36}"/>
                </a:ext>
              </a:extLst>
            </p:cNvPr>
            <p:cNvSpPr/>
            <p:nvPr/>
          </p:nvSpPr>
          <p:spPr>
            <a:xfrm>
              <a:off x="11565053" y="365351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108">
              <a:extLst>
                <a:ext uri="{FF2B5EF4-FFF2-40B4-BE49-F238E27FC236}">
                  <a16:creationId xmlns:a16="http://schemas.microsoft.com/office/drawing/2014/main" id="{6CA39358-079E-A7C8-37D3-741CEE3A082C}"/>
                </a:ext>
              </a:extLst>
            </p:cNvPr>
            <p:cNvSpPr/>
            <p:nvPr/>
          </p:nvSpPr>
          <p:spPr>
            <a:xfrm>
              <a:off x="11672276" y="365351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109">
              <a:extLst>
                <a:ext uri="{FF2B5EF4-FFF2-40B4-BE49-F238E27FC236}">
                  <a16:creationId xmlns:a16="http://schemas.microsoft.com/office/drawing/2014/main" id="{234BECD9-FF60-E981-BAA1-6ECAE1B29629}"/>
                </a:ext>
              </a:extLst>
            </p:cNvPr>
            <p:cNvSpPr/>
            <p:nvPr/>
          </p:nvSpPr>
          <p:spPr>
            <a:xfrm>
              <a:off x="11780215" y="3653513"/>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110">
              <a:extLst>
                <a:ext uri="{FF2B5EF4-FFF2-40B4-BE49-F238E27FC236}">
                  <a16:creationId xmlns:a16="http://schemas.microsoft.com/office/drawing/2014/main" id="{072D4BE3-2B7A-3C2F-2FF9-72A1C6E066DA}"/>
                </a:ext>
              </a:extLst>
            </p:cNvPr>
            <p:cNvSpPr/>
            <p:nvPr/>
          </p:nvSpPr>
          <p:spPr>
            <a:xfrm>
              <a:off x="11565053" y="376145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111">
              <a:extLst>
                <a:ext uri="{FF2B5EF4-FFF2-40B4-BE49-F238E27FC236}">
                  <a16:creationId xmlns:a16="http://schemas.microsoft.com/office/drawing/2014/main" id="{28870D43-B76B-81F2-6D4A-8C4C05BDFF72}"/>
                </a:ext>
              </a:extLst>
            </p:cNvPr>
            <p:cNvSpPr/>
            <p:nvPr/>
          </p:nvSpPr>
          <p:spPr>
            <a:xfrm>
              <a:off x="11672276" y="376145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112">
              <a:extLst>
                <a:ext uri="{FF2B5EF4-FFF2-40B4-BE49-F238E27FC236}">
                  <a16:creationId xmlns:a16="http://schemas.microsoft.com/office/drawing/2014/main" id="{419AB0FC-F009-0B06-DCFA-5E0966EB5369}"/>
                </a:ext>
              </a:extLst>
            </p:cNvPr>
            <p:cNvSpPr/>
            <p:nvPr/>
          </p:nvSpPr>
          <p:spPr>
            <a:xfrm>
              <a:off x="11780215" y="3761453"/>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113">
              <a:extLst>
                <a:ext uri="{FF2B5EF4-FFF2-40B4-BE49-F238E27FC236}">
                  <a16:creationId xmlns:a16="http://schemas.microsoft.com/office/drawing/2014/main" id="{3A2F6DD6-546B-4C6E-4F7C-574C435FC6B8}"/>
                </a:ext>
              </a:extLst>
            </p:cNvPr>
            <p:cNvSpPr/>
            <p:nvPr/>
          </p:nvSpPr>
          <p:spPr>
            <a:xfrm>
              <a:off x="11565053" y="3868676"/>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114">
              <a:extLst>
                <a:ext uri="{FF2B5EF4-FFF2-40B4-BE49-F238E27FC236}">
                  <a16:creationId xmlns:a16="http://schemas.microsoft.com/office/drawing/2014/main" id="{64A03C3F-FE7B-6239-4145-E7705BC46A29}"/>
                </a:ext>
              </a:extLst>
            </p:cNvPr>
            <p:cNvSpPr/>
            <p:nvPr/>
          </p:nvSpPr>
          <p:spPr>
            <a:xfrm>
              <a:off x="11672276" y="3868676"/>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115">
              <a:extLst>
                <a:ext uri="{FF2B5EF4-FFF2-40B4-BE49-F238E27FC236}">
                  <a16:creationId xmlns:a16="http://schemas.microsoft.com/office/drawing/2014/main" id="{841F4F3F-041B-79AA-CEB0-3BCEAA1F251D}"/>
                </a:ext>
              </a:extLst>
            </p:cNvPr>
            <p:cNvSpPr/>
            <p:nvPr/>
          </p:nvSpPr>
          <p:spPr>
            <a:xfrm>
              <a:off x="11780215" y="3868676"/>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116">
              <a:extLst>
                <a:ext uri="{FF2B5EF4-FFF2-40B4-BE49-F238E27FC236}">
                  <a16:creationId xmlns:a16="http://schemas.microsoft.com/office/drawing/2014/main" id="{0143E91D-7BDA-43F1-C9A9-8ED409253365}"/>
                </a:ext>
              </a:extLst>
            </p:cNvPr>
            <p:cNvSpPr/>
            <p:nvPr/>
          </p:nvSpPr>
          <p:spPr>
            <a:xfrm>
              <a:off x="11565053" y="3976615"/>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117">
              <a:extLst>
                <a:ext uri="{FF2B5EF4-FFF2-40B4-BE49-F238E27FC236}">
                  <a16:creationId xmlns:a16="http://schemas.microsoft.com/office/drawing/2014/main" id="{11FA8721-DB70-E197-A67A-CE1E4F2D4587}"/>
                </a:ext>
              </a:extLst>
            </p:cNvPr>
            <p:cNvSpPr/>
            <p:nvPr/>
          </p:nvSpPr>
          <p:spPr>
            <a:xfrm>
              <a:off x="11672276" y="3976615"/>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118">
              <a:extLst>
                <a:ext uri="{FF2B5EF4-FFF2-40B4-BE49-F238E27FC236}">
                  <a16:creationId xmlns:a16="http://schemas.microsoft.com/office/drawing/2014/main" id="{FE7AAB7F-C629-10AA-807A-0FC2CDEDF65A}"/>
                </a:ext>
              </a:extLst>
            </p:cNvPr>
            <p:cNvSpPr/>
            <p:nvPr/>
          </p:nvSpPr>
          <p:spPr>
            <a:xfrm>
              <a:off x="11780215" y="3976615"/>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119">
              <a:extLst>
                <a:ext uri="{FF2B5EF4-FFF2-40B4-BE49-F238E27FC236}">
                  <a16:creationId xmlns:a16="http://schemas.microsoft.com/office/drawing/2014/main" id="{32BC6007-BC89-9C73-CD58-8C394B85B7F2}"/>
                </a:ext>
              </a:extLst>
            </p:cNvPr>
            <p:cNvSpPr/>
            <p:nvPr/>
          </p:nvSpPr>
          <p:spPr>
            <a:xfrm>
              <a:off x="11565053" y="4083838"/>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120">
              <a:extLst>
                <a:ext uri="{FF2B5EF4-FFF2-40B4-BE49-F238E27FC236}">
                  <a16:creationId xmlns:a16="http://schemas.microsoft.com/office/drawing/2014/main" id="{0A79F228-DC0D-372B-C3C8-234B0AC5AA41}"/>
                </a:ext>
              </a:extLst>
            </p:cNvPr>
            <p:cNvSpPr/>
            <p:nvPr/>
          </p:nvSpPr>
          <p:spPr>
            <a:xfrm>
              <a:off x="11672276" y="4083838"/>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121">
              <a:extLst>
                <a:ext uri="{FF2B5EF4-FFF2-40B4-BE49-F238E27FC236}">
                  <a16:creationId xmlns:a16="http://schemas.microsoft.com/office/drawing/2014/main" id="{E74985DC-F987-0EE1-9C97-D555CA7070A2}"/>
                </a:ext>
              </a:extLst>
            </p:cNvPr>
            <p:cNvSpPr/>
            <p:nvPr/>
          </p:nvSpPr>
          <p:spPr>
            <a:xfrm>
              <a:off x="11780215" y="4083838"/>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122">
              <a:extLst>
                <a:ext uri="{FF2B5EF4-FFF2-40B4-BE49-F238E27FC236}">
                  <a16:creationId xmlns:a16="http://schemas.microsoft.com/office/drawing/2014/main" id="{2A7ECD16-78A5-1573-39C2-C6FC0DB8D094}"/>
                </a:ext>
              </a:extLst>
            </p:cNvPr>
            <p:cNvSpPr/>
            <p:nvPr/>
          </p:nvSpPr>
          <p:spPr>
            <a:xfrm>
              <a:off x="11565053" y="4191063"/>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123">
              <a:extLst>
                <a:ext uri="{FF2B5EF4-FFF2-40B4-BE49-F238E27FC236}">
                  <a16:creationId xmlns:a16="http://schemas.microsoft.com/office/drawing/2014/main" id="{61501012-71A9-C64F-DAAB-4D710295FC24}"/>
                </a:ext>
              </a:extLst>
            </p:cNvPr>
            <p:cNvSpPr/>
            <p:nvPr/>
          </p:nvSpPr>
          <p:spPr>
            <a:xfrm>
              <a:off x="11672276" y="4191063"/>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124">
              <a:extLst>
                <a:ext uri="{FF2B5EF4-FFF2-40B4-BE49-F238E27FC236}">
                  <a16:creationId xmlns:a16="http://schemas.microsoft.com/office/drawing/2014/main" id="{2DDC2744-6C91-8B4A-C972-688CEA3281E5}"/>
                </a:ext>
              </a:extLst>
            </p:cNvPr>
            <p:cNvSpPr/>
            <p:nvPr/>
          </p:nvSpPr>
          <p:spPr>
            <a:xfrm>
              <a:off x="11780215" y="4191063"/>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Rounded Rectangle 37">
            <a:extLst>
              <a:ext uri="{FF2B5EF4-FFF2-40B4-BE49-F238E27FC236}">
                <a16:creationId xmlns:a16="http://schemas.microsoft.com/office/drawing/2014/main" id="{8E410E69-6741-49E3-07E2-14186FDCF465}"/>
              </a:ext>
            </a:extLst>
          </p:cNvPr>
          <p:cNvSpPr/>
          <p:nvPr/>
        </p:nvSpPr>
        <p:spPr>
          <a:xfrm>
            <a:off x="-797046" y="5558690"/>
            <a:ext cx="4852737" cy="2019908"/>
          </a:xfrm>
          <a:prstGeom prst="roundRect">
            <a:avLst/>
          </a:prstGeom>
          <a:solidFill>
            <a:srgbClr val="FFFFFF">
              <a:alpha val="65882"/>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89154FAA-7498-12CA-8126-228CCDABB3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146" y="6270434"/>
            <a:ext cx="1369134" cy="388898"/>
          </a:xfrm>
          <a:prstGeom prst="rect">
            <a:avLst/>
          </a:prstGeom>
        </p:spPr>
      </p:pic>
      <p:sp>
        <p:nvSpPr>
          <p:cNvPr id="7" name="TextBox 6">
            <a:extLst>
              <a:ext uri="{FF2B5EF4-FFF2-40B4-BE49-F238E27FC236}">
                <a16:creationId xmlns:a16="http://schemas.microsoft.com/office/drawing/2014/main" id="{D127823A-D532-9E63-D8D9-1EB74253119A}"/>
              </a:ext>
            </a:extLst>
          </p:cNvPr>
          <p:cNvSpPr txBox="1"/>
          <p:nvPr/>
        </p:nvSpPr>
        <p:spPr>
          <a:xfrm>
            <a:off x="244146" y="2801672"/>
            <a:ext cx="5165942"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200" b="1" i="0" u="none" strike="noStrike" cap="none" spc="0" normalizeH="0" baseline="0">
                <a:ln>
                  <a:noFill/>
                </a:ln>
                <a:solidFill>
                  <a:prstClr val="white"/>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Appendix</a:t>
            </a:r>
          </a:p>
        </p:txBody>
      </p:sp>
    </p:spTree>
    <p:extLst>
      <p:ext uri="{BB962C8B-B14F-4D97-AF65-F5344CB8AC3E}">
        <p14:creationId xmlns:p14="http://schemas.microsoft.com/office/powerpoint/2010/main" val="258710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eople playing jigsaw puzzle">
            <a:extLst>
              <a:ext uri="{FF2B5EF4-FFF2-40B4-BE49-F238E27FC236}">
                <a16:creationId xmlns:a16="http://schemas.microsoft.com/office/drawing/2014/main" id="{748F2D82-828A-FA9E-3AFF-95F213A375A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21000" r="21250"/>
          <a:stretch/>
        </p:blipFill>
        <p:spPr>
          <a:xfrm>
            <a:off x="5566410" y="1503580"/>
            <a:ext cx="6625590" cy="4771489"/>
          </a:xfrm>
          <a:prstGeom prst="rect">
            <a:avLst/>
          </a:prstGeom>
        </p:spPr>
      </p:pic>
      <p:sp>
        <p:nvSpPr>
          <p:cNvPr id="2" name="Title 1">
            <a:extLst>
              <a:ext uri="{FF2B5EF4-FFF2-40B4-BE49-F238E27FC236}">
                <a16:creationId xmlns:a16="http://schemas.microsoft.com/office/drawing/2014/main" id="{27B56800-E2D9-EFC2-3F51-9F3AFB500394}"/>
              </a:ext>
            </a:extLst>
          </p:cNvPr>
          <p:cNvSpPr>
            <a:spLocks noGrp="1"/>
          </p:cNvSpPr>
          <p:nvPr>
            <p:ph type="title"/>
          </p:nvPr>
        </p:nvSpPr>
        <p:spPr/>
        <p:txBody>
          <a:bodyPr/>
          <a:lstStyle/>
          <a:p>
            <a:r>
              <a:rPr lang="fr-FR">
                <a:latin typeface="+mn-lt"/>
              </a:rPr>
              <a:t>Areas of </a:t>
            </a:r>
            <a:r>
              <a:rPr lang="fr-FR" err="1">
                <a:latin typeface="+mn-lt"/>
              </a:rPr>
              <a:t>Integration</a:t>
            </a:r>
            <a:r>
              <a:rPr lang="fr-FR">
                <a:latin typeface="+mn-lt"/>
              </a:rPr>
              <a:t> for </a:t>
            </a:r>
            <a:r>
              <a:rPr lang="fr-FR" err="1">
                <a:latin typeface="+mn-lt"/>
              </a:rPr>
              <a:t>nCino</a:t>
            </a:r>
            <a:endParaRPr lang="en-US">
              <a:latin typeface="+mn-lt"/>
            </a:endParaRPr>
          </a:p>
        </p:txBody>
      </p:sp>
      <p:graphicFrame>
        <p:nvGraphicFramePr>
          <p:cNvPr id="10" name="Diagram 9">
            <a:extLst>
              <a:ext uri="{FF2B5EF4-FFF2-40B4-BE49-F238E27FC236}">
                <a16:creationId xmlns:a16="http://schemas.microsoft.com/office/drawing/2014/main" id="{6E9DA77D-FE0B-5776-68D7-47BF1B76944F}"/>
              </a:ext>
            </a:extLst>
          </p:cNvPr>
          <p:cNvGraphicFramePr/>
          <p:nvPr>
            <p:extLst>
              <p:ext uri="{D42A27DB-BD31-4B8C-83A1-F6EECF244321}">
                <p14:modId xmlns:p14="http://schemas.microsoft.com/office/powerpoint/2010/main" val="3485652473"/>
              </p:ext>
            </p:extLst>
          </p:nvPr>
        </p:nvGraphicFramePr>
        <p:xfrm>
          <a:off x="197708" y="1503579"/>
          <a:ext cx="8563233" cy="477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F14019CF-AADA-9593-9AB2-0BFA6F776F74}"/>
              </a:ext>
            </a:extLst>
          </p:cNvPr>
          <p:cNvSpPr txBox="1"/>
          <p:nvPr/>
        </p:nvSpPr>
        <p:spPr>
          <a:xfrm>
            <a:off x="388620" y="857250"/>
            <a:ext cx="11338560" cy="646331"/>
          </a:xfrm>
          <a:prstGeom prst="rect">
            <a:avLst/>
          </a:prstGeom>
          <a:noFill/>
        </p:spPr>
        <p:txBody>
          <a:bodyPr wrap="square" rtlCol="0">
            <a:spAutoFit/>
          </a:bodyPr>
          <a:lstStyle/>
          <a:p>
            <a:r>
              <a:rPr lang="en-US" i="1"/>
              <a:t>Some of the areas where we can integrate other solutions / third-party providers with </a:t>
            </a:r>
            <a:r>
              <a:rPr lang="en-US" i="1" err="1"/>
              <a:t>nCino</a:t>
            </a:r>
            <a:r>
              <a:rPr lang="en-US" i="1"/>
              <a:t> to provide better efficiency and enhance customer experience</a:t>
            </a:r>
          </a:p>
        </p:txBody>
      </p:sp>
      <p:sp>
        <p:nvSpPr>
          <p:cNvPr id="3" name="Oval 2">
            <a:extLst>
              <a:ext uri="{FF2B5EF4-FFF2-40B4-BE49-F238E27FC236}">
                <a16:creationId xmlns:a16="http://schemas.microsoft.com/office/drawing/2014/main" id="{B95D9894-731F-412A-1936-70BCBC993EB1}"/>
              </a:ext>
            </a:extLst>
          </p:cNvPr>
          <p:cNvSpPr/>
          <p:nvPr/>
        </p:nvSpPr>
        <p:spPr>
          <a:xfrm>
            <a:off x="9183520" y="1923856"/>
            <a:ext cx="194310" cy="18922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extBox 3">
            <a:extLst>
              <a:ext uri="{FF2B5EF4-FFF2-40B4-BE49-F238E27FC236}">
                <a16:creationId xmlns:a16="http://schemas.microsoft.com/office/drawing/2014/main" id="{18BA7AF6-9CE0-207A-1AB7-F1D2CCD7EC2A}"/>
              </a:ext>
            </a:extLst>
          </p:cNvPr>
          <p:cNvSpPr txBox="1"/>
          <p:nvPr/>
        </p:nvSpPr>
        <p:spPr>
          <a:xfrm>
            <a:off x="9368786" y="1875577"/>
            <a:ext cx="668853" cy="307777"/>
          </a:xfrm>
          <a:prstGeom prst="rect">
            <a:avLst/>
          </a:prstGeom>
          <a:noFill/>
        </p:spPr>
        <p:txBody>
          <a:bodyPr wrap="square" rtlCol="0">
            <a:spAutoFit/>
          </a:bodyPr>
          <a:lstStyle/>
          <a:p>
            <a:r>
              <a:rPr lang="en-US" sz="1400" err="1"/>
              <a:t>Jumio</a:t>
            </a:r>
            <a:endParaRPr lang="en-US" sz="1400"/>
          </a:p>
        </p:txBody>
      </p:sp>
      <p:sp>
        <p:nvSpPr>
          <p:cNvPr id="5" name="Oval 4">
            <a:extLst>
              <a:ext uri="{FF2B5EF4-FFF2-40B4-BE49-F238E27FC236}">
                <a16:creationId xmlns:a16="http://schemas.microsoft.com/office/drawing/2014/main" id="{1AF0A6B3-C499-F684-421F-29F9FB52BB4F}"/>
              </a:ext>
            </a:extLst>
          </p:cNvPr>
          <p:cNvSpPr/>
          <p:nvPr/>
        </p:nvSpPr>
        <p:spPr>
          <a:xfrm>
            <a:off x="9176111" y="2308808"/>
            <a:ext cx="194310" cy="18922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 name="TextBox 5">
            <a:extLst>
              <a:ext uri="{FF2B5EF4-FFF2-40B4-BE49-F238E27FC236}">
                <a16:creationId xmlns:a16="http://schemas.microsoft.com/office/drawing/2014/main" id="{E6448A8B-6C6A-2362-2FA8-7DE2EA216778}"/>
              </a:ext>
            </a:extLst>
          </p:cNvPr>
          <p:cNvSpPr txBox="1"/>
          <p:nvPr/>
        </p:nvSpPr>
        <p:spPr>
          <a:xfrm>
            <a:off x="9372754" y="2246172"/>
            <a:ext cx="1422944" cy="314215"/>
          </a:xfrm>
          <a:prstGeom prst="rect">
            <a:avLst/>
          </a:prstGeom>
          <a:noFill/>
        </p:spPr>
        <p:txBody>
          <a:bodyPr wrap="square" rtlCol="0">
            <a:spAutoFit/>
          </a:bodyPr>
          <a:lstStyle/>
          <a:p>
            <a:r>
              <a:rPr lang="en-US" sz="1400" err="1"/>
              <a:t>Neener</a:t>
            </a:r>
            <a:r>
              <a:rPr lang="en-US" sz="1400"/>
              <a:t> Analytics</a:t>
            </a:r>
          </a:p>
        </p:txBody>
      </p:sp>
      <p:sp>
        <p:nvSpPr>
          <p:cNvPr id="7" name="Oval 6">
            <a:extLst>
              <a:ext uri="{FF2B5EF4-FFF2-40B4-BE49-F238E27FC236}">
                <a16:creationId xmlns:a16="http://schemas.microsoft.com/office/drawing/2014/main" id="{7DF2AF92-C0EF-7115-EE1D-04215665ED54}"/>
              </a:ext>
            </a:extLst>
          </p:cNvPr>
          <p:cNvSpPr/>
          <p:nvPr/>
        </p:nvSpPr>
        <p:spPr>
          <a:xfrm>
            <a:off x="9179212" y="2698710"/>
            <a:ext cx="194310" cy="1892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TextBox 7">
            <a:extLst>
              <a:ext uri="{FF2B5EF4-FFF2-40B4-BE49-F238E27FC236}">
                <a16:creationId xmlns:a16="http://schemas.microsoft.com/office/drawing/2014/main" id="{AAE4D193-F474-3BED-8E0E-FAC75A059CB9}"/>
              </a:ext>
            </a:extLst>
          </p:cNvPr>
          <p:cNvSpPr txBox="1"/>
          <p:nvPr/>
        </p:nvSpPr>
        <p:spPr>
          <a:xfrm>
            <a:off x="9382629" y="2627220"/>
            <a:ext cx="961349" cy="307777"/>
          </a:xfrm>
          <a:prstGeom prst="rect">
            <a:avLst/>
          </a:prstGeom>
          <a:noFill/>
        </p:spPr>
        <p:txBody>
          <a:bodyPr wrap="square" rtlCol="0">
            <a:spAutoFit/>
          </a:bodyPr>
          <a:lstStyle/>
          <a:p>
            <a:r>
              <a:rPr lang="en-US" sz="1400" err="1"/>
              <a:t>Tookitaki</a:t>
            </a:r>
            <a:endParaRPr lang="en-US" sz="1400"/>
          </a:p>
        </p:txBody>
      </p:sp>
      <p:sp>
        <p:nvSpPr>
          <p:cNvPr id="9" name="Oval 8">
            <a:extLst>
              <a:ext uri="{FF2B5EF4-FFF2-40B4-BE49-F238E27FC236}">
                <a16:creationId xmlns:a16="http://schemas.microsoft.com/office/drawing/2014/main" id="{5DD25D5A-66AF-67CC-670C-A59C828ED69B}"/>
              </a:ext>
            </a:extLst>
          </p:cNvPr>
          <p:cNvSpPr/>
          <p:nvPr/>
        </p:nvSpPr>
        <p:spPr>
          <a:xfrm>
            <a:off x="9183520" y="3090163"/>
            <a:ext cx="194310" cy="1892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TextBox 10">
            <a:extLst>
              <a:ext uri="{FF2B5EF4-FFF2-40B4-BE49-F238E27FC236}">
                <a16:creationId xmlns:a16="http://schemas.microsoft.com/office/drawing/2014/main" id="{C9065AEF-6575-FA01-3AD7-DA8B35A6615C}"/>
              </a:ext>
            </a:extLst>
          </p:cNvPr>
          <p:cNvSpPr txBox="1"/>
          <p:nvPr/>
        </p:nvSpPr>
        <p:spPr>
          <a:xfrm>
            <a:off x="9367177" y="3030887"/>
            <a:ext cx="1318261" cy="307777"/>
          </a:xfrm>
          <a:prstGeom prst="rect">
            <a:avLst/>
          </a:prstGeom>
          <a:noFill/>
        </p:spPr>
        <p:txBody>
          <a:bodyPr wrap="square" rtlCol="0">
            <a:spAutoFit/>
          </a:bodyPr>
          <a:lstStyle/>
          <a:p>
            <a:r>
              <a:rPr lang="en-US" sz="1400"/>
              <a:t>Capital Quant</a:t>
            </a:r>
          </a:p>
        </p:txBody>
      </p:sp>
      <p:sp>
        <p:nvSpPr>
          <p:cNvPr id="13" name="Oval 12">
            <a:extLst>
              <a:ext uri="{FF2B5EF4-FFF2-40B4-BE49-F238E27FC236}">
                <a16:creationId xmlns:a16="http://schemas.microsoft.com/office/drawing/2014/main" id="{3FF1B6E9-5222-F504-DA8A-BE81E9BAD062}"/>
              </a:ext>
            </a:extLst>
          </p:cNvPr>
          <p:cNvSpPr/>
          <p:nvPr/>
        </p:nvSpPr>
        <p:spPr>
          <a:xfrm>
            <a:off x="9174476" y="3871518"/>
            <a:ext cx="194310" cy="18922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TextBox 13">
            <a:extLst>
              <a:ext uri="{FF2B5EF4-FFF2-40B4-BE49-F238E27FC236}">
                <a16:creationId xmlns:a16="http://schemas.microsoft.com/office/drawing/2014/main" id="{2C09A47D-FB33-E414-BE6B-1E6D5AF0F045}"/>
              </a:ext>
            </a:extLst>
          </p:cNvPr>
          <p:cNvSpPr txBox="1"/>
          <p:nvPr/>
        </p:nvSpPr>
        <p:spPr>
          <a:xfrm>
            <a:off x="9364487" y="3823798"/>
            <a:ext cx="2537784" cy="307777"/>
          </a:xfrm>
          <a:prstGeom prst="rect">
            <a:avLst/>
          </a:prstGeom>
          <a:noFill/>
        </p:spPr>
        <p:txBody>
          <a:bodyPr wrap="square" rtlCol="0">
            <a:spAutoFit/>
          </a:bodyPr>
          <a:lstStyle/>
          <a:p>
            <a:r>
              <a:rPr lang="en-US" sz="1400"/>
              <a:t>Financial Engine for Wellbeing</a:t>
            </a:r>
          </a:p>
        </p:txBody>
      </p:sp>
      <p:sp>
        <p:nvSpPr>
          <p:cNvPr id="17" name="Oval 16">
            <a:extLst>
              <a:ext uri="{FF2B5EF4-FFF2-40B4-BE49-F238E27FC236}">
                <a16:creationId xmlns:a16="http://schemas.microsoft.com/office/drawing/2014/main" id="{3AC95AD9-E78D-D134-660D-9D5132A9E29C}"/>
              </a:ext>
            </a:extLst>
          </p:cNvPr>
          <p:cNvSpPr/>
          <p:nvPr/>
        </p:nvSpPr>
        <p:spPr>
          <a:xfrm>
            <a:off x="9174476" y="3468847"/>
            <a:ext cx="194310" cy="18922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TextBox 18">
            <a:extLst>
              <a:ext uri="{FF2B5EF4-FFF2-40B4-BE49-F238E27FC236}">
                <a16:creationId xmlns:a16="http://schemas.microsoft.com/office/drawing/2014/main" id="{B1CD524A-345B-1756-18A6-74A6D07446FE}"/>
              </a:ext>
            </a:extLst>
          </p:cNvPr>
          <p:cNvSpPr txBox="1"/>
          <p:nvPr/>
        </p:nvSpPr>
        <p:spPr>
          <a:xfrm>
            <a:off x="9383069" y="3409571"/>
            <a:ext cx="1025115" cy="307777"/>
          </a:xfrm>
          <a:prstGeom prst="rect">
            <a:avLst/>
          </a:prstGeom>
          <a:noFill/>
        </p:spPr>
        <p:txBody>
          <a:bodyPr wrap="square" rtlCol="0">
            <a:spAutoFit/>
          </a:bodyPr>
          <a:lstStyle/>
          <a:p>
            <a:r>
              <a:rPr lang="en-US" sz="1400" err="1"/>
              <a:t>Branddocs</a:t>
            </a:r>
            <a:endParaRPr lang="en-US" sz="1400"/>
          </a:p>
        </p:txBody>
      </p:sp>
      <p:sp>
        <p:nvSpPr>
          <p:cNvPr id="20" name="Oval 19">
            <a:extLst>
              <a:ext uri="{FF2B5EF4-FFF2-40B4-BE49-F238E27FC236}">
                <a16:creationId xmlns:a16="http://schemas.microsoft.com/office/drawing/2014/main" id="{3FDE7841-E865-6722-80D7-CB2695B4C5F7}"/>
              </a:ext>
            </a:extLst>
          </p:cNvPr>
          <p:cNvSpPr/>
          <p:nvPr/>
        </p:nvSpPr>
        <p:spPr>
          <a:xfrm>
            <a:off x="380101" y="4613581"/>
            <a:ext cx="194310" cy="1892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5F2920C5-012A-E188-9B81-FE8CAD4644B9}"/>
              </a:ext>
            </a:extLst>
          </p:cNvPr>
          <p:cNvSpPr/>
          <p:nvPr/>
        </p:nvSpPr>
        <p:spPr>
          <a:xfrm>
            <a:off x="682658" y="4613581"/>
            <a:ext cx="194310" cy="18922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41DC66A4-9302-7356-E2FA-FC66E41979E6}"/>
              </a:ext>
            </a:extLst>
          </p:cNvPr>
          <p:cNvSpPr/>
          <p:nvPr/>
        </p:nvSpPr>
        <p:spPr>
          <a:xfrm>
            <a:off x="5566410" y="2460635"/>
            <a:ext cx="194310" cy="18922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3" name="Oval 22">
            <a:extLst>
              <a:ext uri="{FF2B5EF4-FFF2-40B4-BE49-F238E27FC236}">
                <a16:creationId xmlns:a16="http://schemas.microsoft.com/office/drawing/2014/main" id="{18E80EFC-118E-FE72-2F8B-7199B518955D}"/>
              </a:ext>
            </a:extLst>
          </p:cNvPr>
          <p:cNvSpPr/>
          <p:nvPr/>
        </p:nvSpPr>
        <p:spPr>
          <a:xfrm>
            <a:off x="5507525" y="3569049"/>
            <a:ext cx="194310" cy="18922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Oval 23">
            <a:extLst>
              <a:ext uri="{FF2B5EF4-FFF2-40B4-BE49-F238E27FC236}">
                <a16:creationId xmlns:a16="http://schemas.microsoft.com/office/drawing/2014/main" id="{071C72D8-7D5F-17B3-B273-58175EE37E2D}"/>
              </a:ext>
            </a:extLst>
          </p:cNvPr>
          <p:cNvSpPr/>
          <p:nvPr/>
        </p:nvSpPr>
        <p:spPr>
          <a:xfrm>
            <a:off x="5798990" y="3576895"/>
            <a:ext cx="194310" cy="18922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Oval 24">
            <a:extLst>
              <a:ext uri="{FF2B5EF4-FFF2-40B4-BE49-F238E27FC236}">
                <a16:creationId xmlns:a16="http://schemas.microsoft.com/office/drawing/2014/main" id="{DAEEECFB-EA57-929A-5917-5A01BCA3E7F5}"/>
              </a:ext>
            </a:extLst>
          </p:cNvPr>
          <p:cNvSpPr/>
          <p:nvPr/>
        </p:nvSpPr>
        <p:spPr>
          <a:xfrm>
            <a:off x="7203887" y="1818238"/>
            <a:ext cx="194310" cy="1892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27" name="Picture 26">
            <a:extLst>
              <a:ext uri="{FF2B5EF4-FFF2-40B4-BE49-F238E27FC236}">
                <a16:creationId xmlns:a16="http://schemas.microsoft.com/office/drawing/2014/main" id="{AA3530F8-7FAF-EF59-7D22-F8334DAE9011}"/>
              </a:ext>
            </a:extLst>
          </p:cNvPr>
          <p:cNvPicPr>
            <a:picLocks noChangeAspect="1"/>
          </p:cNvPicPr>
          <p:nvPr/>
        </p:nvPicPr>
        <p:blipFill>
          <a:blip r:embed="rId8"/>
          <a:stretch>
            <a:fillRect/>
          </a:stretch>
        </p:blipFill>
        <p:spPr>
          <a:xfrm>
            <a:off x="10596536" y="3017687"/>
            <a:ext cx="634204" cy="305867"/>
          </a:xfrm>
          <a:prstGeom prst="rect">
            <a:avLst/>
          </a:prstGeom>
        </p:spPr>
      </p:pic>
      <p:pic>
        <p:nvPicPr>
          <p:cNvPr id="34" name="Picture 33">
            <a:extLst>
              <a:ext uri="{FF2B5EF4-FFF2-40B4-BE49-F238E27FC236}">
                <a16:creationId xmlns:a16="http://schemas.microsoft.com/office/drawing/2014/main" id="{114C24D9-C0DB-087A-C650-5429CD7BE456}"/>
              </a:ext>
            </a:extLst>
          </p:cNvPr>
          <p:cNvPicPr>
            <a:picLocks noChangeAspect="1"/>
          </p:cNvPicPr>
          <p:nvPr/>
        </p:nvPicPr>
        <p:blipFill>
          <a:blip r:embed="rId9"/>
          <a:stretch>
            <a:fillRect/>
          </a:stretch>
        </p:blipFill>
        <p:spPr>
          <a:xfrm>
            <a:off x="10836908" y="2281218"/>
            <a:ext cx="782671" cy="244122"/>
          </a:xfrm>
          <a:prstGeom prst="rect">
            <a:avLst/>
          </a:prstGeom>
        </p:spPr>
      </p:pic>
      <p:pic>
        <p:nvPicPr>
          <p:cNvPr id="38" name="Picture 37">
            <a:extLst>
              <a:ext uri="{FF2B5EF4-FFF2-40B4-BE49-F238E27FC236}">
                <a16:creationId xmlns:a16="http://schemas.microsoft.com/office/drawing/2014/main" id="{DF85C40B-7749-31F2-C1BA-0320D2776BF3}"/>
              </a:ext>
            </a:extLst>
          </p:cNvPr>
          <p:cNvPicPr>
            <a:picLocks noChangeAspect="1"/>
          </p:cNvPicPr>
          <p:nvPr/>
        </p:nvPicPr>
        <p:blipFill>
          <a:blip r:embed="rId10"/>
          <a:stretch>
            <a:fillRect/>
          </a:stretch>
        </p:blipFill>
        <p:spPr>
          <a:xfrm>
            <a:off x="10026307" y="1940894"/>
            <a:ext cx="459662" cy="203458"/>
          </a:xfrm>
          <a:prstGeom prst="rect">
            <a:avLst/>
          </a:prstGeom>
        </p:spPr>
      </p:pic>
      <p:pic>
        <p:nvPicPr>
          <p:cNvPr id="39" name="Picture 38">
            <a:extLst>
              <a:ext uri="{FF2B5EF4-FFF2-40B4-BE49-F238E27FC236}">
                <a16:creationId xmlns:a16="http://schemas.microsoft.com/office/drawing/2014/main" id="{7CBA243C-C30A-6634-A63C-6270D992EF91}"/>
              </a:ext>
            </a:extLst>
          </p:cNvPr>
          <p:cNvPicPr>
            <a:picLocks noChangeAspect="1"/>
          </p:cNvPicPr>
          <p:nvPr/>
        </p:nvPicPr>
        <p:blipFill>
          <a:blip r:embed="rId11"/>
          <a:stretch>
            <a:fillRect/>
          </a:stretch>
        </p:blipFill>
        <p:spPr>
          <a:xfrm>
            <a:off x="10269347" y="2586740"/>
            <a:ext cx="370076" cy="373240"/>
          </a:xfrm>
          <a:prstGeom prst="rect">
            <a:avLst/>
          </a:prstGeom>
        </p:spPr>
      </p:pic>
      <p:pic>
        <p:nvPicPr>
          <p:cNvPr id="40" name="Picture 39">
            <a:extLst>
              <a:ext uri="{FF2B5EF4-FFF2-40B4-BE49-F238E27FC236}">
                <a16:creationId xmlns:a16="http://schemas.microsoft.com/office/drawing/2014/main" id="{72BF794D-B5B9-E42F-3C5A-EB6348362CE4}"/>
              </a:ext>
            </a:extLst>
          </p:cNvPr>
          <p:cNvPicPr>
            <a:picLocks noChangeAspect="1"/>
          </p:cNvPicPr>
          <p:nvPr/>
        </p:nvPicPr>
        <p:blipFill>
          <a:blip r:embed="rId12"/>
          <a:stretch>
            <a:fillRect/>
          </a:stretch>
        </p:blipFill>
        <p:spPr>
          <a:xfrm>
            <a:off x="10391277" y="3492972"/>
            <a:ext cx="891262" cy="211176"/>
          </a:xfrm>
          <a:prstGeom prst="rect">
            <a:avLst/>
          </a:prstGeom>
        </p:spPr>
      </p:pic>
      <p:pic>
        <p:nvPicPr>
          <p:cNvPr id="44" name="Picture 43">
            <a:extLst>
              <a:ext uri="{FF2B5EF4-FFF2-40B4-BE49-F238E27FC236}">
                <a16:creationId xmlns:a16="http://schemas.microsoft.com/office/drawing/2014/main" id="{4788B744-7734-97C1-C2DF-89B47ADBC6C0}"/>
              </a:ext>
            </a:extLst>
          </p:cNvPr>
          <p:cNvPicPr>
            <a:picLocks noChangeAspect="1"/>
          </p:cNvPicPr>
          <p:nvPr/>
        </p:nvPicPr>
        <p:blipFill>
          <a:blip r:embed="rId13"/>
          <a:stretch>
            <a:fillRect/>
          </a:stretch>
        </p:blipFill>
        <p:spPr>
          <a:xfrm>
            <a:off x="11633065" y="3682971"/>
            <a:ext cx="566977" cy="627942"/>
          </a:xfrm>
          <a:prstGeom prst="rect">
            <a:avLst/>
          </a:prstGeom>
        </p:spPr>
      </p:pic>
      <p:pic>
        <p:nvPicPr>
          <p:cNvPr id="45" name="Picture 10" descr="Temenos Logo Download Vector">
            <a:extLst>
              <a:ext uri="{FF2B5EF4-FFF2-40B4-BE49-F238E27FC236}">
                <a16:creationId xmlns:a16="http://schemas.microsoft.com/office/drawing/2014/main" id="{FBD0E479-9B20-14E7-A204-AD3E037E1E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84303" y="4272280"/>
            <a:ext cx="858033" cy="207315"/>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a:extLst>
              <a:ext uri="{FF2B5EF4-FFF2-40B4-BE49-F238E27FC236}">
                <a16:creationId xmlns:a16="http://schemas.microsoft.com/office/drawing/2014/main" id="{8F0AD2DC-18E9-7A6B-6052-401E1FDA620D}"/>
              </a:ext>
            </a:extLst>
          </p:cNvPr>
          <p:cNvSpPr/>
          <p:nvPr/>
        </p:nvSpPr>
        <p:spPr>
          <a:xfrm>
            <a:off x="9176987" y="4272280"/>
            <a:ext cx="194310" cy="1892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7" name="TextBox 46">
            <a:extLst>
              <a:ext uri="{FF2B5EF4-FFF2-40B4-BE49-F238E27FC236}">
                <a16:creationId xmlns:a16="http://schemas.microsoft.com/office/drawing/2014/main" id="{108D7899-5D11-6B75-42AF-6A8959870160}"/>
              </a:ext>
            </a:extLst>
          </p:cNvPr>
          <p:cNvSpPr txBox="1"/>
          <p:nvPr/>
        </p:nvSpPr>
        <p:spPr>
          <a:xfrm>
            <a:off x="9355123" y="4224560"/>
            <a:ext cx="1284300" cy="307777"/>
          </a:xfrm>
          <a:prstGeom prst="rect">
            <a:avLst/>
          </a:prstGeom>
          <a:noFill/>
        </p:spPr>
        <p:txBody>
          <a:bodyPr wrap="square" rtlCol="0">
            <a:spAutoFit/>
          </a:bodyPr>
          <a:lstStyle/>
          <a:p>
            <a:r>
              <a:rPr lang="en-US" sz="1400"/>
              <a:t>Temenos T24</a:t>
            </a:r>
          </a:p>
        </p:txBody>
      </p:sp>
      <p:sp>
        <p:nvSpPr>
          <p:cNvPr id="48" name="Oval 47">
            <a:extLst>
              <a:ext uri="{FF2B5EF4-FFF2-40B4-BE49-F238E27FC236}">
                <a16:creationId xmlns:a16="http://schemas.microsoft.com/office/drawing/2014/main" id="{972C8615-D3A7-3824-AE80-0420E1DA63A3}"/>
              </a:ext>
            </a:extLst>
          </p:cNvPr>
          <p:cNvSpPr/>
          <p:nvPr/>
        </p:nvSpPr>
        <p:spPr>
          <a:xfrm>
            <a:off x="371595" y="3548280"/>
            <a:ext cx="194310" cy="1892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50" name="Picture 49">
            <a:extLst>
              <a:ext uri="{FF2B5EF4-FFF2-40B4-BE49-F238E27FC236}">
                <a16:creationId xmlns:a16="http://schemas.microsoft.com/office/drawing/2014/main" id="{66174FDA-8857-F3C9-4BD8-303B33EB41D6}"/>
              </a:ext>
            </a:extLst>
          </p:cNvPr>
          <p:cNvPicPr>
            <a:picLocks noChangeAspect="1"/>
          </p:cNvPicPr>
          <p:nvPr/>
        </p:nvPicPr>
        <p:blipFill>
          <a:blip r:embed="rId15"/>
          <a:stretch>
            <a:fillRect/>
          </a:stretch>
        </p:blipFill>
        <p:spPr>
          <a:xfrm>
            <a:off x="9988866" y="4592307"/>
            <a:ext cx="589686" cy="275582"/>
          </a:xfrm>
          <a:prstGeom prst="rect">
            <a:avLst/>
          </a:prstGeom>
        </p:spPr>
      </p:pic>
      <p:sp>
        <p:nvSpPr>
          <p:cNvPr id="53" name="Oval 52">
            <a:extLst>
              <a:ext uri="{FF2B5EF4-FFF2-40B4-BE49-F238E27FC236}">
                <a16:creationId xmlns:a16="http://schemas.microsoft.com/office/drawing/2014/main" id="{2AFD3E64-A1E5-F621-89BB-050085356D0F}"/>
              </a:ext>
            </a:extLst>
          </p:cNvPr>
          <p:cNvSpPr/>
          <p:nvPr/>
        </p:nvSpPr>
        <p:spPr>
          <a:xfrm>
            <a:off x="9182743" y="4637861"/>
            <a:ext cx="194310" cy="18922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4" name="TextBox 53">
            <a:extLst>
              <a:ext uri="{FF2B5EF4-FFF2-40B4-BE49-F238E27FC236}">
                <a16:creationId xmlns:a16="http://schemas.microsoft.com/office/drawing/2014/main" id="{32B2D740-3E2D-23B7-57B2-6C7B547943B8}"/>
              </a:ext>
            </a:extLst>
          </p:cNvPr>
          <p:cNvSpPr txBox="1"/>
          <p:nvPr/>
        </p:nvSpPr>
        <p:spPr>
          <a:xfrm>
            <a:off x="9364487" y="4576609"/>
            <a:ext cx="673152" cy="306978"/>
          </a:xfrm>
          <a:prstGeom prst="rect">
            <a:avLst/>
          </a:prstGeom>
          <a:noFill/>
        </p:spPr>
        <p:txBody>
          <a:bodyPr wrap="square" rtlCol="0">
            <a:spAutoFit/>
          </a:bodyPr>
          <a:lstStyle/>
          <a:p>
            <a:r>
              <a:rPr lang="en-US" sz="1400"/>
              <a:t>Plaid</a:t>
            </a:r>
          </a:p>
        </p:txBody>
      </p:sp>
      <p:sp>
        <p:nvSpPr>
          <p:cNvPr id="55" name="Oval 54">
            <a:extLst>
              <a:ext uri="{FF2B5EF4-FFF2-40B4-BE49-F238E27FC236}">
                <a16:creationId xmlns:a16="http://schemas.microsoft.com/office/drawing/2014/main" id="{2B883ABA-1D43-D5D7-2F79-070953185112}"/>
              </a:ext>
            </a:extLst>
          </p:cNvPr>
          <p:cNvSpPr/>
          <p:nvPr/>
        </p:nvSpPr>
        <p:spPr>
          <a:xfrm>
            <a:off x="274440" y="5748735"/>
            <a:ext cx="194310" cy="18922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6" name="Oval 55">
            <a:extLst>
              <a:ext uri="{FF2B5EF4-FFF2-40B4-BE49-F238E27FC236}">
                <a16:creationId xmlns:a16="http://schemas.microsoft.com/office/drawing/2014/main" id="{04FA2F81-AA51-94FF-82C5-551EA78A15F6}"/>
              </a:ext>
            </a:extLst>
          </p:cNvPr>
          <p:cNvSpPr/>
          <p:nvPr/>
        </p:nvSpPr>
        <p:spPr>
          <a:xfrm>
            <a:off x="7294304" y="4637861"/>
            <a:ext cx="194310" cy="18922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2810950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7399F-BF01-9C80-50B5-7862D5296F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75" y="1"/>
            <a:ext cx="12180759" cy="6857999"/>
          </a:xfrm>
          <a:prstGeom prst="rect">
            <a:avLst/>
          </a:prstGeom>
        </p:spPr>
      </p:pic>
      <p:pic>
        <p:nvPicPr>
          <p:cNvPr id="80" name="Picture 79">
            <a:extLst>
              <a:ext uri="{FF2B5EF4-FFF2-40B4-BE49-F238E27FC236}">
                <a16:creationId xmlns:a16="http://schemas.microsoft.com/office/drawing/2014/main" id="{90689DB4-3936-4B06-A7D1-53818E9D32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5037961"/>
            <a:ext cx="4718856" cy="1820039"/>
          </a:xfrm>
          <a:prstGeom prst="rect">
            <a:avLst/>
          </a:prstGeom>
        </p:spPr>
      </p:pic>
      <p:grpSp>
        <p:nvGrpSpPr>
          <p:cNvPr id="104" name="Group 103">
            <a:extLst>
              <a:ext uri="{FF2B5EF4-FFF2-40B4-BE49-F238E27FC236}">
                <a16:creationId xmlns:a16="http://schemas.microsoft.com/office/drawing/2014/main" id="{EDE52986-24E8-411C-AB84-4368E0081A1A}"/>
              </a:ext>
            </a:extLst>
          </p:cNvPr>
          <p:cNvGrpSpPr/>
          <p:nvPr/>
        </p:nvGrpSpPr>
        <p:grpSpPr>
          <a:xfrm>
            <a:off x="11312072" y="865510"/>
            <a:ext cx="246614" cy="676225"/>
            <a:chOff x="11565053" y="3546290"/>
            <a:chExt cx="246614" cy="676225"/>
          </a:xfrm>
          <a:solidFill>
            <a:schemeClr val="bg1"/>
          </a:solidFill>
        </p:grpSpPr>
        <p:sp>
          <p:nvSpPr>
            <p:cNvPr id="105" name="Freeform: Shape 104">
              <a:extLst>
                <a:ext uri="{FF2B5EF4-FFF2-40B4-BE49-F238E27FC236}">
                  <a16:creationId xmlns:a16="http://schemas.microsoft.com/office/drawing/2014/main" id="{91AE11D4-C24E-45BD-8C22-44CA97D8CD2B}"/>
                </a:ext>
              </a:extLst>
            </p:cNvPr>
            <p:cNvSpPr/>
            <p:nvPr/>
          </p:nvSpPr>
          <p:spPr>
            <a:xfrm>
              <a:off x="11565053" y="3546290"/>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1FBE1B7A-7367-42EB-9339-624FFB86C3A8}"/>
                </a:ext>
              </a:extLst>
            </p:cNvPr>
            <p:cNvSpPr/>
            <p:nvPr/>
          </p:nvSpPr>
          <p:spPr>
            <a:xfrm>
              <a:off x="11672276" y="3546290"/>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CE50F54C-ADBD-4A44-AD50-B3ABBB9C649C}"/>
                </a:ext>
              </a:extLst>
            </p:cNvPr>
            <p:cNvSpPr/>
            <p:nvPr/>
          </p:nvSpPr>
          <p:spPr>
            <a:xfrm>
              <a:off x="11780215" y="3546290"/>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CFF81E7-BA38-44B0-9A07-172E9A1CE7BE}"/>
                </a:ext>
              </a:extLst>
            </p:cNvPr>
            <p:cNvSpPr/>
            <p:nvPr/>
          </p:nvSpPr>
          <p:spPr>
            <a:xfrm>
              <a:off x="11565053" y="365351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814EC8C8-EDFE-4AD9-9A06-FBAE2CD20CEB}"/>
                </a:ext>
              </a:extLst>
            </p:cNvPr>
            <p:cNvSpPr/>
            <p:nvPr/>
          </p:nvSpPr>
          <p:spPr>
            <a:xfrm>
              <a:off x="11672276" y="365351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984E531B-DABD-4684-824A-B09DF2E49C20}"/>
                </a:ext>
              </a:extLst>
            </p:cNvPr>
            <p:cNvSpPr/>
            <p:nvPr/>
          </p:nvSpPr>
          <p:spPr>
            <a:xfrm>
              <a:off x="11780215" y="3653513"/>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76F87389-CBCC-4256-9B42-A18EB3FED41B}"/>
                </a:ext>
              </a:extLst>
            </p:cNvPr>
            <p:cNvSpPr/>
            <p:nvPr/>
          </p:nvSpPr>
          <p:spPr>
            <a:xfrm>
              <a:off x="11565053" y="376145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C730189A-EE8A-4FD4-AEB8-47244B92634E}"/>
                </a:ext>
              </a:extLst>
            </p:cNvPr>
            <p:cNvSpPr/>
            <p:nvPr/>
          </p:nvSpPr>
          <p:spPr>
            <a:xfrm>
              <a:off x="11672276" y="376145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AA44C7C-C156-432B-928A-AEA594354C79}"/>
                </a:ext>
              </a:extLst>
            </p:cNvPr>
            <p:cNvSpPr/>
            <p:nvPr/>
          </p:nvSpPr>
          <p:spPr>
            <a:xfrm>
              <a:off x="11780215" y="3761453"/>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12CD7D03-8406-4C57-9B5A-A260D5DC6F05}"/>
                </a:ext>
              </a:extLst>
            </p:cNvPr>
            <p:cNvSpPr/>
            <p:nvPr/>
          </p:nvSpPr>
          <p:spPr>
            <a:xfrm>
              <a:off x="11565053" y="3868676"/>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1B5A8F0D-441D-45D2-A44B-3CDA3CF5FED0}"/>
                </a:ext>
              </a:extLst>
            </p:cNvPr>
            <p:cNvSpPr/>
            <p:nvPr/>
          </p:nvSpPr>
          <p:spPr>
            <a:xfrm>
              <a:off x="11672276" y="3868676"/>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8BD7F2FB-D2E1-4660-98CE-1A810613C236}"/>
                </a:ext>
              </a:extLst>
            </p:cNvPr>
            <p:cNvSpPr/>
            <p:nvPr/>
          </p:nvSpPr>
          <p:spPr>
            <a:xfrm>
              <a:off x="11780215" y="3868676"/>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DD41F526-6164-4E82-8CD4-BA484D873A73}"/>
                </a:ext>
              </a:extLst>
            </p:cNvPr>
            <p:cNvSpPr/>
            <p:nvPr/>
          </p:nvSpPr>
          <p:spPr>
            <a:xfrm>
              <a:off x="11565053" y="3976615"/>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8BE399E8-ED16-437E-9673-4BC7806FFC4E}"/>
                </a:ext>
              </a:extLst>
            </p:cNvPr>
            <p:cNvSpPr/>
            <p:nvPr/>
          </p:nvSpPr>
          <p:spPr>
            <a:xfrm>
              <a:off x="11672276" y="3976615"/>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34D16C0-887D-4D9C-A222-DD3EFD8C600F}"/>
                </a:ext>
              </a:extLst>
            </p:cNvPr>
            <p:cNvSpPr/>
            <p:nvPr/>
          </p:nvSpPr>
          <p:spPr>
            <a:xfrm>
              <a:off x="11780215" y="3976615"/>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01A88A07-7028-4EB9-868E-40686FEF1D98}"/>
                </a:ext>
              </a:extLst>
            </p:cNvPr>
            <p:cNvSpPr/>
            <p:nvPr/>
          </p:nvSpPr>
          <p:spPr>
            <a:xfrm>
              <a:off x="11565053" y="4083838"/>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C87070EF-A8CD-4AF7-9709-E203E06CAD94}"/>
                </a:ext>
              </a:extLst>
            </p:cNvPr>
            <p:cNvSpPr/>
            <p:nvPr/>
          </p:nvSpPr>
          <p:spPr>
            <a:xfrm>
              <a:off x="11672276" y="4083838"/>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82113973-3369-46CB-ADAD-7F47E588D50C}"/>
                </a:ext>
              </a:extLst>
            </p:cNvPr>
            <p:cNvSpPr/>
            <p:nvPr/>
          </p:nvSpPr>
          <p:spPr>
            <a:xfrm>
              <a:off x="11780215" y="4083838"/>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6D270F9B-D97B-442F-AC3A-EFD6ED5B0F31}"/>
                </a:ext>
              </a:extLst>
            </p:cNvPr>
            <p:cNvSpPr/>
            <p:nvPr/>
          </p:nvSpPr>
          <p:spPr>
            <a:xfrm>
              <a:off x="11565053" y="4191063"/>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2C3C8FA-A6DD-43C7-A5C8-6E65AF26BDA9}"/>
                </a:ext>
              </a:extLst>
            </p:cNvPr>
            <p:cNvSpPr/>
            <p:nvPr/>
          </p:nvSpPr>
          <p:spPr>
            <a:xfrm>
              <a:off x="11672276" y="4191063"/>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F5A9C0A8-F020-40AC-97CF-16B8CB88728E}"/>
                </a:ext>
              </a:extLst>
            </p:cNvPr>
            <p:cNvSpPr/>
            <p:nvPr/>
          </p:nvSpPr>
          <p:spPr>
            <a:xfrm>
              <a:off x="11780215" y="4191063"/>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3A30D8C2-E7EA-8722-30F1-3D60DFCBA176}"/>
              </a:ext>
            </a:extLst>
          </p:cNvPr>
          <p:cNvSpPr/>
          <p:nvPr/>
        </p:nvSpPr>
        <p:spPr>
          <a:xfrm rot="18900000" flipH="1">
            <a:off x="6645845" y="-712415"/>
            <a:ext cx="7212165" cy="7625914"/>
          </a:xfrm>
          <a:prstGeom prst="rect">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65ABB91-2635-070A-440B-C3681D108BE6}"/>
              </a:ext>
            </a:extLst>
          </p:cNvPr>
          <p:cNvGrpSpPr/>
          <p:nvPr/>
        </p:nvGrpSpPr>
        <p:grpSpPr>
          <a:xfrm>
            <a:off x="493789" y="404448"/>
            <a:ext cx="246614" cy="676225"/>
            <a:chOff x="11565053" y="3546290"/>
            <a:chExt cx="246614" cy="676225"/>
          </a:xfrm>
          <a:solidFill>
            <a:schemeClr val="bg1"/>
          </a:solidFill>
        </p:grpSpPr>
        <p:sp>
          <p:nvSpPr>
            <p:cNvPr id="17" name="Freeform: Shape 104">
              <a:extLst>
                <a:ext uri="{FF2B5EF4-FFF2-40B4-BE49-F238E27FC236}">
                  <a16:creationId xmlns:a16="http://schemas.microsoft.com/office/drawing/2014/main" id="{928FC272-D85D-8EC6-47EA-F5E9288992DF}"/>
                </a:ext>
              </a:extLst>
            </p:cNvPr>
            <p:cNvSpPr/>
            <p:nvPr/>
          </p:nvSpPr>
          <p:spPr>
            <a:xfrm>
              <a:off x="11565053" y="3546290"/>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05">
              <a:extLst>
                <a:ext uri="{FF2B5EF4-FFF2-40B4-BE49-F238E27FC236}">
                  <a16:creationId xmlns:a16="http://schemas.microsoft.com/office/drawing/2014/main" id="{F3A10A53-2FE1-FC0B-9A67-8858CE5FB7A3}"/>
                </a:ext>
              </a:extLst>
            </p:cNvPr>
            <p:cNvSpPr/>
            <p:nvPr/>
          </p:nvSpPr>
          <p:spPr>
            <a:xfrm>
              <a:off x="11672276" y="3546290"/>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06">
              <a:extLst>
                <a:ext uri="{FF2B5EF4-FFF2-40B4-BE49-F238E27FC236}">
                  <a16:creationId xmlns:a16="http://schemas.microsoft.com/office/drawing/2014/main" id="{1F1BBEEB-C263-9432-6948-F947557E9DED}"/>
                </a:ext>
              </a:extLst>
            </p:cNvPr>
            <p:cNvSpPr/>
            <p:nvPr/>
          </p:nvSpPr>
          <p:spPr>
            <a:xfrm>
              <a:off x="11780215" y="3546290"/>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07">
              <a:extLst>
                <a:ext uri="{FF2B5EF4-FFF2-40B4-BE49-F238E27FC236}">
                  <a16:creationId xmlns:a16="http://schemas.microsoft.com/office/drawing/2014/main" id="{719A3DB2-49DF-337F-7A62-DDE9D053CD36}"/>
                </a:ext>
              </a:extLst>
            </p:cNvPr>
            <p:cNvSpPr/>
            <p:nvPr/>
          </p:nvSpPr>
          <p:spPr>
            <a:xfrm>
              <a:off x="11565053" y="365351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108">
              <a:extLst>
                <a:ext uri="{FF2B5EF4-FFF2-40B4-BE49-F238E27FC236}">
                  <a16:creationId xmlns:a16="http://schemas.microsoft.com/office/drawing/2014/main" id="{6CA39358-079E-A7C8-37D3-741CEE3A082C}"/>
                </a:ext>
              </a:extLst>
            </p:cNvPr>
            <p:cNvSpPr/>
            <p:nvPr/>
          </p:nvSpPr>
          <p:spPr>
            <a:xfrm>
              <a:off x="11672276" y="365351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109">
              <a:extLst>
                <a:ext uri="{FF2B5EF4-FFF2-40B4-BE49-F238E27FC236}">
                  <a16:creationId xmlns:a16="http://schemas.microsoft.com/office/drawing/2014/main" id="{234BECD9-FF60-E981-BAA1-6ECAE1B29629}"/>
                </a:ext>
              </a:extLst>
            </p:cNvPr>
            <p:cNvSpPr/>
            <p:nvPr/>
          </p:nvSpPr>
          <p:spPr>
            <a:xfrm>
              <a:off x="11780215" y="3653513"/>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110">
              <a:extLst>
                <a:ext uri="{FF2B5EF4-FFF2-40B4-BE49-F238E27FC236}">
                  <a16:creationId xmlns:a16="http://schemas.microsoft.com/office/drawing/2014/main" id="{072D4BE3-2B7A-3C2F-2FF9-72A1C6E066DA}"/>
                </a:ext>
              </a:extLst>
            </p:cNvPr>
            <p:cNvSpPr/>
            <p:nvPr/>
          </p:nvSpPr>
          <p:spPr>
            <a:xfrm>
              <a:off x="11565053" y="376145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111">
              <a:extLst>
                <a:ext uri="{FF2B5EF4-FFF2-40B4-BE49-F238E27FC236}">
                  <a16:creationId xmlns:a16="http://schemas.microsoft.com/office/drawing/2014/main" id="{28870D43-B76B-81F2-6D4A-8C4C05BDFF72}"/>
                </a:ext>
              </a:extLst>
            </p:cNvPr>
            <p:cNvSpPr/>
            <p:nvPr/>
          </p:nvSpPr>
          <p:spPr>
            <a:xfrm>
              <a:off x="11672276" y="3761453"/>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112">
              <a:extLst>
                <a:ext uri="{FF2B5EF4-FFF2-40B4-BE49-F238E27FC236}">
                  <a16:creationId xmlns:a16="http://schemas.microsoft.com/office/drawing/2014/main" id="{419AB0FC-F009-0B06-DCFA-5E0966EB5369}"/>
                </a:ext>
              </a:extLst>
            </p:cNvPr>
            <p:cNvSpPr/>
            <p:nvPr/>
          </p:nvSpPr>
          <p:spPr>
            <a:xfrm>
              <a:off x="11780215" y="3761453"/>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113">
              <a:extLst>
                <a:ext uri="{FF2B5EF4-FFF2-40B4-BE49-F238E27FC236}">
                  <a16:creationId xmlns:a16="http://schemas.microsoft.com/office/drawing/2014/main" id="{3A2F6DD6-546B-4C6E-4F7C-574C435FC6B8}"/>
                </a:ext>
              </a:extLst>
            </p:cNvPr>
            <p:cNvSpPr/>
            <p:nvPr/>
          </p:nvSpPr>
          <p:spPr>
            <a:xfrm>
              <a:off x="11565053" y="3868676"/>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114">
              <a:extLst>
                <a:ext uri="{FF2B5EF4-FFF2-40B4-BE49-F238E27FC236}">
                  <a16:creationId xmlns:a16="http://schemas.microsoft.com/office/drawing/2014/main" id="{64A03C3F-FE7B-6239-4145-E7705BC46A29}"/>
                </a:ext>
              </a:extLst>
            </p:cNvPr>
            <p:cNvSpPr/>
            <p:nvPr/>
          </p:nvSpPr>
          <p:spPr>
            <a:xfrm>
              <a:off x="11672276" y="3868676"/>
              <a:ext cx="31452" cy="31452"/>
            </a:xfrm>
            <a:custGeom>
              <a:avLst/>
              <a:gdLst>
                <a:gd name="connsiteX0" fmla="*/ 20955 w 41910"/>
                <a:gd name="connsiteY0" fmla="*/ 41910 h 41910"/>
                <a:gd name="connsiteX1" fmla="*/ 0 w 41910"/>
                <a:gd name="connsiteY1" fmla="*/ 20955 h 41910"/>
                <a:gd name="connsiteX2" fmla="*/ 20955 w 41910"/>
                <a:gd name="connsiteY2" fmla="*/ 0 h 41910"/>
                <a:gd name="connsiteX3" fmla="*/ 41910 w 41910"/>
                <a:gd name="connsiteY3" fmla="*/ 20955 h 41910"/>
                <a:gd name="connsiteX4" fmla="*/ 20955 w 41910"/>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115">
              <a:extLst>
                <a:ext uri="{FF2B5EF4-FFF2-40B4-BE49-F238E27FC236}">
                  <a16:creationId xmlns:a16="http://schemas.microsoft.com/office/drawing/2014/main" id="{841F4F3F-041B-79AA-CEB0-3BCEAA1F251D}"/>
                </a:ext>
              </a:extLst>
            </p:cNvPr>
            <p:cNvSpPr/>
            <p:nvPr/>
          </p:nvSpPr>
          <p:spPr>
            <a:xfrm>
              <a:off x="11780215" y="3868676"/>
              <a:ext cx="31452" cy="31452"/>
            </a:xfrm>
            <a:custGeom>
              <a:avLst/>
              <a:gdLst>
                <a:gd name="connsiteX0" fmla="*/ 20955 w 41909"/>
                <a:gd name="connsiteY0" fmla="*/ 41910 h 41910"/>
                <a:gd name="connsiteX1" fmla="*/ 0 w 41909"/>
                <a:gd name="connsiteY1" fmla="*/ 20955 h 41910"/>
                <a:gd name="connsiteX2" fmla="*/ 20955 w 41909"/>
                <a:gd name="connsiteY2" fmla="*/ 0 h 41910"/>
                <a:gd name="connsiteX3" fmla="*/ 41910 w 41909"/>
                <a:gd name="connsiteY3" fmla="*/ 20955 h 41910"/>
                <a:gd name="connsiteX4" fmla="*/ 20955 w 41909"/>
                <a:gd name="connsiteY4" fmla="*/ 4191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10">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116">
              <a:extLst>
                <a:ext uri="{FF2B5EF4-FFF2-40B4-BE49-F238E27FC236}">
                  <a16:creationId xmlns:a16="http://schemas.microsoft.com/office/drawing/2014/main" id="{0143E91D-7BDA-43F1-C9A9-8ED409253365}"/>
                </a:ext>
              </a:extLst>
            </p:cNvPr>
            <p:cNvSpPr/>
            <p:nvPr/>
          </p:nvSpPr>
          <p:spPr>
            <a:xfrm>
              <a:off x="11565053" y="3976615"/>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117">
              <a:extLst>
                <a:ext uri="{FF2B5EF4-FFF2-40B4-BE49-F238E27FC236}">
                  <a16:creationId xmlns:a16="http://schemas.microsoft.com/office/drawing/2014/main" id="{11FA8721-DB70-E197-A67A-CE1E4F2D4587}"/>
                </a:ext>
              </a:extLst>
            </p:cNvPr>
            <p:cNvSpPr/>
            <p:nvPr/>
          </p:nvSpPr>
          <p:spPr>
            <a:xfrm>
              <a:off x="11672276" y="3976615"/>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118">
              <a:extLst>
                <a:ext uri="{FF2B5EF4-FFF2-40B4-BE49-F238E27FC236}">
                  <a16:creationId xmlns:a16="http://schemas.microsoft.com/office/drawing/2014/main" id="{FE7AAB7F-C629-10AA-807A-0FC2CDEDF65A}"/>
                </a:ext>
              </a:extLst>
            </p:cNvPr>
            <p:cNvSpPr/>
            <p:nvPr/>
          </p:nvSpPr>
          <p:spPr>
            <a:xfrm>
              <a:off x="11780215" y="3976615"/>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119">
              <a:extLst>
                <a:ext uri="{FF2B5EF4-FFF2-40B4-BE49-F238E27FC236}">
                  <a16:creationId xmlns:a16="http://schemas.microsoft.com/office/drawing/2014/main" id="{32BC6007-BC89-9C73-CD58-8C394B85B7F2}"/>
                </a:ext>
              </a:extLst>
            </p:cNvPr>
            <p:cNvSpPr/>
            <p:nvPr/>
          </p:nvSpPr>
          <p:spPr>
            <a:xfrm>
              <a:off x="11565053" y="4083838"/>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120">
              <a:extLst>
                <a:ext uri="{FF2B5EF4-FFF2-40B4-BE49-F238E27FC236}">
                  <a16:creationId xmlns:a16="http://schemas.microsoft.com/office/drawing/2014/main" id="{0A79F228-DC0D-372B-C3C8-234B0AC5AA41}"/>
                </a:ext>
              </a:extLst>
            </p:cNvPr>
            <p:cNvSpPr/>
            <p:nvPr/>
          </p:nvSpPr>
          <p:spPr>
            <a:xfrm>
              <a:off x="11672276" y="4083838"/>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121">
              <a:extLst>
                <a:ext uri="{FF2B5EF4-FFF2-40B4-BE49-F238E27FC236}">
                  <a16:creationId xmlns:a16="http://schemas.microsoft.com/office/drawing/2014/main" id="{E74985DC-F987-0EE1-9C97-D555CA7070A2}"/>
                </a:ext>
              </a:extLst>
            </p:cNvPr>
            <p:cNvSpPr/>
            <p:nvPr/>
          </p:nvSpPr>
          <p:spPr>
            <a:xfrm>
              <a:off x="11780215" y="4083838"/>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122">
              <a:extLst>
                <a:ext uri="{FF2B5EF4-FFF2-40B4-BE49-F238E27FC236}">
                  <a16:creationId xmlns:a16="http://schemas.microsoft.com/office/drawing/2014/main" id="{2A7ECD16-78A5-1573-39C2-C6FC0DB8D094}"/>
                </a:ext>
              </a:extLst>
            </p:cNvPr>
            <p:cNvSpPr/>
            <p:nvPr/>
          </p:nvSpPr>
          <p:spPr>
            <a:xfrm>
              <a:off x="11565053" y="4191063"/>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123">
              <a:extLst>
                <a:ext uri="{FF2B5EF4-FFF2-40B4-BE49-F238E27FC236}">
                  <a16:creationId xmlns:a16="http://schemas.microsoft.com/office/drawing/2014/main" id="{61501012-71A9-C64F-DAAB-4D710295FC24}"/>
                </a:ext>
              </a:extLst>
            </p:cNvPr>
            <p:cNvSpPr/>
            <p:nvPr/>
          </p:nvSpPr>
          <p:spPr>
            <a:xfrm>
              <a:off x="11672276" y="4191063"/>
              <a:ext cx="31452" cy="31452"/>
            </a:xfrm>
            <a:custGeom>
              <a:avLst/>
              <a:gdLst>
                <a:gd name="connsiteX0" fmla="*/ 20955 w 41910"/>
                <a:gd name="connsiteY0" fmla="*/ 41910 h 41909"/>
                <a:gd name="connsiteX1" fmla="*/ 0 w 41910"/>
                <a:gd name="connsiteY1" fmla="*/ 20955 h 41909"/>
                <a:gd name="connsiteX2" fmla="*/ 20955 w 41910"/>
                <a:gd name="connsiteY2" fmla="*/ 0 h 41909"/>
                <a:gd name="connsiteX3" fmla="*/ 41910 w 41910"/>
                <a:gd name="connsiteY3" fmla="*/ 20955 h 41909"/>
                <a:gd name="connsiteX4" fmla="*/ 20955 w 4191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124">
              <a:extLst>
                <a:ext uri="{FF2B5EF4-FFF2-40B4-BE49-F238E27FC236}">
                  <a16:creationId xmlns:a16="http://schemas.microsoft.com/office/drawing/2014/main" id="{2DDC2744-6C91-8B4A-C972-688CEA3281E5}"/>
                </a:ext>
              </a:extLst>
            </p:cNvPr>
            <p:cNvSpPr/>
            <p:nvPr/>
          </p:nvSpPr>
          <p:spPr>
            <a:xfrm>
              <a:off x="11780215" y="4191063"/>
              <a:ext cx="31452" cy="31452"/>
            </a:xfrm>
            <a:custGeom>
              <a:avLst/>
              <a:gdLst>
                <a:gd name="connsiteX0" fmla="*/ 20955 w 41909"/>
                <a:gd name="connsiteY0" fmla="*/ 41910 h 41909"/>
                <a:gd name="connsiteX1" fmla="*/ 0 w 41909"/>
                <a:gd name="connsiteY1" fmla="*/ 20955 h 41909"/>
                <a:gd name="connsiteX2" fmla="*/ 20955 w 41909"/>
                <a:gd name="connsiteY2" fmla="*/ 0 h 41909"/>
                <a:gd name="connsiteX3" fmla="*/ 41910 w 41909"/>
                <a:gd name="connsiteY3" fmla="*/ 20955 h 41909"/>
                <a:gd name="connsiteX4" fmla="*/ 20955 w 41909"/>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 h="41909">
                  <a:moveTo>
                    <a:pt x="20955" y="41910"/>
                  </a:moveTo>
                  <a:cubicBezTo>
                    <a:pt x="9525" y="41910"/>
                    <a:pt x="0" y="32385"/>
                    <a:pt x="0" y="20955"/>
                  </a:cubicBezTo>
                  <a:cubicBezTo>
                    <a:pt x="0" y="9525"/>
                    <a:pt x="9525" y="0"/>
                    <a:pt x="20955" y="0"/>
                  </a:cubicBezTo>
                  <a:cubicBezTo>
                    <a:pt x="32385" y="0"/>
                    <a:pt x="41910" y="9525"/>
                    <a:pt x="41910" y="20955"/>
                  </a:cubicBezTo>
                  <a:cubicBezTo>
                    <a:pt x="41910" y="32385"/>
                    <a:pt x="32385" y="41910"/>
                    <a:pt x="20955" y="419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Rounded Rectangle 37">
            <a:extLst>
              <a:ext uri="{FF2B5EF4-FFF2-40B4-BE49-F238E27FC236}">
                <a16:creationId xmlns:a16="http://schemas.microsoft.com/office/drawing/2014/main" id="{8E410E69-6741-49E3-07E2-14186FDCF465}"/>
              </a:ext>
            </a:extLst>
          </p:cNvPr>
          <p:cNvSpPr/>
          <p:nvPr/>
        </p:nvSpPr>
        <p:spPr>
          <a:xfrm>
            <a:off x="-797046" y="5558690"/>
            <a:ext cx="4852737" cy="2019908"/>
          </a:xfrm>
          <a:prstGeom prst="roundRect">
            <a:avLst/>
          </a:prstGeom>
          <a:solidFill>
            <a:srgbClr val="FFFFFF">
              <a:alpha val="65882"/>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89154FAA-7498-12CA-8126-228CCDABB3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146" y="6270434"/>
            <a:ext cx="1369134" cy="388898"/>
          </a:xfrm>
          <a:prstGeom prst="rect">
            <a:avLst/>
          </a:prstGeom>
        </p:spPr>
      </p:pic>
      <p:sp>
        <p:nvSpPr>
          <p:cNvPr id="7" name="TextBox 6">
            <a:extLst>
              <a:ext uri="{FF2B5EF4-FFF2-40B4-BE49-F238E27FC236}">
                <a16:creationId xmlns:a16="http://schemas.microsoft.com/office/drawing/2014/main" id="{D127823A-D532-9E63-D8D9-1EB74253119A}"/>
              </a:ext>
            </a:extLst>
          </p:cNvPr>
          <p:cNvSpPr txBox="1"/>
          <p:nvPr/>
        </p:nvSpPr>
        <p:spPr>
          <a:xfrm>
            <a:off x="6963153" y="2448326"/>
            <a:ext cx="5165942"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200" b="1" i="0" u="none" strike="noStrike" cap="none" spc="0" normalizeH="0" baseline="0">
                <a:ln>
                  <a:noFill/>
                </a:ln>
                <a:solidFill>
                  <a:prstClr val="white"/>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LTIM Overview and Lending Capabilities</a:t>
            </a:r>
          </a:p>
        </p:txBody>
      </p:sp>
    </p:spTree>
    <p:extLst>
      <p:ext uri="{BB962C8B-B14F-4D97-AF65-F5344CB8AC3E}">
        <p14:creationId xmlns:p14="http://schemas.microsoft.com/office/powerpoint/2010/main" val="382491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56800-E2D9-EFC2-3F51-9F3AFB500394}"/>
              </a:ext>
            </a:extLst>
          </p:cNvPr>
          <p:cNvSpPr>
            <a:spLocks noGrp="1"/>
          </p:cNvSpPr>
          <p:nvPr>
            <p:ph type="title"/>
          </p:nvPr>
        </p:nvSpPr>
        <p:spPr/>
        <p:txBody>
          <a:bodyPr/>
          <a:lstStyle/>
          <a:p>
            <a:r>
              <a:rPr lang="en-US">
                <a:latin typeface="+mn-lt"/>
              </a:rPr>
              <a:t>LTIM Lending Practice Overview</a:t>
            </a:r>
          </a:p>
        </p:txBody>
      </p:sp>
      <p:sp>
        <p:nvSpPr>
          <p:cNvPr id="14" name="TextBox 13">
            <a:extLst>
              <a:ext uri="{FF2B5EF4-FFF2-40B4-BE49-F238E27FC236}">
                <a16:creationId xmlns:a16="http://schemas.microsoft.com/office/drawing/2014/main" id="{4A1CC755-FCB9-DA73-CAFE-1FFEE5F97276}"/>
              </a:ext>
            </a:extLst>
          </p:cNvPr>
          <p:cNvSpPr txBox="1"/>
          <p:nvPr/>
        </p:nvSpPr>
        <p:spPr>
          <a:xfrm>
            <a:off x="0" y="691242"/>
            <a:ext cx="12192000" cy="691712"/>
          </a:xfrm>
          <a:prstGeom prst="rect">
            <a:avLst/>
          </a:prstGeom>
          <a:solidFill>
            <a:schemeClr val="bg2">
              <a:lumMod val="90000"/>
            </a:schemeClr>
          </a:solidFill>
          <a:ln>
            <a:noFill/>
          </a:ln>
          <a:effectLst>
            <a:outerShdw blurRad="50800" dist="38100" dir="5400000" algn="t" rotWithShape="0">
              <a:prstClr val="black">
                <a:alpha val="40000"/>
              </a:prstClr>
            </a:outerShdw>
          </a:effectLst>
        </p:spPr>
        <p:txBody>
          <a:bodyPr wrap="square" lIns="45720" rIns="4572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err="1">
                <a:ln>
                  <a:noFill/>
                </a:ln>
                <a:solidFill>
                  <a:sysClr val="windowText" lastClr="000000"/>
                </a:solidFill>
                <a:effectLst/>
                <a:uLnTx/>
                <a:uFillTx/>
                <a:latin typeface="Calibri" panose="020F0502020204030204"/>
                <a:ea typeface="+mn-ea"/>
                <a:cs typeface="Calibri" panose="020F0502020204030204" pitchFamily="34" charset="0"/>
              </a:rPr>
              <a:t>LTIMindtree</a:t>
            </a:r>
            <a:r>
              <a:rPr kumimoji="0" lang="en-US" sz="1200" b="1" i="1" u="none" strike="noStrike" kern="0" cap="none" spc="0" normalizeH="0" baseline="0" noProof="0">
                <a:ln>
                  <a:noFill/>
                </a:ln>
                <a:solidFill>
                  <a:sysClr val="windowText" lastClr="000000"/>
                </a:solidFill>
                <a:effectLst/>
                <a:uLnTx/>
                <a:uFillTx/>
                <a:latin typeface="Calibri" panose="020F0502020204030204"/>
                <a:ea typeface="+mn-ea"/>
                <a:cs typeface="Calibri" panose="020F0502020204030204" pitchFamily="34" charset="0"/>
              </a:rPr>
              <a:t> specializes in digital transformation of end-to-end lending value chain across Retail &amp; Commercial banks modernizing their lending operations and customer experience via business process re-engineering, re-designing infrastructure and implementing cutting edge solutions. We are the strategic partner for major Retail &amp; Commercial  banks to transform their lending practices, persevering  its DNA as a nimble technology company with one eye on its legacy and founding principles while continuing to power an ever-changing business landscape.</a:t>
            </a:r>
          </a:p>
        </p:txBody>
      </p:sp>
      <p:sp>
        <p:nvSpPr>
          <p:cNvPr id="15" name="Rectangle 14">
            <a:extLst>
              <a:ext uri="{FF2B5EF4-FFF2-40B4-BE49-F238E27FC236}">
                <a16:creationId xmlns:a16="http://schemas.microsoft.com/office/drawing/2014/main" id="{D38772A5-C457-A009-0886-D2546192B4D2}"/>
              </a:ext>
            </a:extLst>
          </p:cNvPr>
          <p:cNvSpPr/>
          <p:nvPr/>
        </p:nvSpPr>
        <p:spPr>
          <a:xfrm>
            <a:off x="230853" y="1465015"/>
            <a:ext cx="3198463" cy="796515"/>
          </a:xfrm>
          <a:prstGeom prst="rect">
            <a:avLst/>
          </a:prstGeom>
          <a:solidFill>
            <a:schemeClr val="accent5">
              <a:lumMod val="5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1500+</a:t>
            </a:r>
            <a:r>
              <a:rPr kumimoji="0" lang="en-US" sz="1800" b="1" i="0"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Lending Practice Size</a:t>
            </a:r>
          </a:p>
        </p:txBody>
      </p:sp>
      <p:sp>
        <p:nvSpPr>
          <p:cNvPr id="16" name="Rectangle 15">
            <a:extLst>
              <a:ext uri="{FF2B5EF4-FFF2-40B4-BE49-F238E27FC236}">
                <a16:creationId xmlns:a16="http://schemas.microsoft.com/office/drawing/2014/main" id="{AA583E89-5F0F-3DFD-9CFA-59967E89B110}"/>
              </a:ext>
            </a:extLst>
          </p:cNvPr>
          <p:cNvSpPr/>
          <p:nvPr/>
        </p:nvSpPr>
        <p:spPr>
          <a:xfrm>
            <a:off x="9262734" y="1474207"/>
            <a:ext cx="2820438" cy="796515"/>
          </a:xfrm>
          <a:prstGeom prst="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20+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End to end Lending Transformation projects</a:t>
            </a:r>
          </a:p>
        </p:txBody>
      </p:sp>
      <p:sp>
        <p:nvSpPr>
          <p:cNvPr id="17" name="Rectangle 16">
            <a:extLst>
              <a:ext uri="{FF2B5EF4-FFF2-40B4-BE49-F238E27FC236}">
                <a16:creationId xmlns:a16="http://schemas.microsoft.com/office/drawing/2014/main" id="{4FE8600B-AC21-D24A-DA0D-8255424BB457}"/>
              </a:ext>
            </a:extLst>
          </p:cNvPr>
          <p:cNvSpPr/>
          <p:nvPr/>
        </p:nvSpPr>
        <p:spPr>
          <a:xfrm>
            <a:off x="3539166" y="1483040"/>
            <a:ext cx="2943549" cy="796515"/>
          </a:xfrm>
          <a:prstGeom prst="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150+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Lending SME</a:t>
            </a:r>
          </a:p>
        </p:txBody>
      </p:sp>
      <p:sp>
        <p:nvSpPr>
          <p:cNvPr id="22" name="Rectangle 21">
            <a:extLst>
              <a:ext uri="{FF2B5EF4-FFF2-40B4-BE49-F238E27FC236}">
                <a16:creationId xmlns:a16="http://schemas.microsoft.com/office/drawing/2014/main" id="{F3A11688-D0C3-5FB1-DCA3-39215BE0772C}"/>
              </a:ext>
            </a:extLst>
          </p:cNvPr>
          <p:cNvSpPr/>
          <p:nvPr/>
        </p:nvSpPr>
        <p:spPr>
          <a:xfrm>
            <a:off x="230853" y="2761036"/>
            <a:ext cx="2490324" cy="419493"/>
          </a:xfrm>
          <a:prstGeom prst="rect">
            <a:avLst/>
          </a:prstGeom>
          <a:solidFill>
            <a:schemeClr val="accent3">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ysClr val="windowText" lastClr="000000"/>
                </a:solidFill>
                <a:effectLst/>
                <a:uLnTx/>
                <a:uFillTx/>
                <a:latin typeface="Calibri" panose="020F0502020204030204"/>
                <a:ea typeface="Segoe UI Historic" panose="020B0502040204020203" pitchFamily="34" charset="0"/>
                <a:cs typeface="Calibri" panose="020F0502020204030204" pitchFamily="34" charset="0"/>
              </a:rPr>
              <a:t>Strategic Partnerships</a:t>
            </a:r>
          </a:p>
        </p:txBody>
      </p:sp>
      <p:sp>
        <p:nvSpPr>
          <p:cNvPr id="23" name="Rectangle 22">
            <a:extLst>
              <a:ext uri="{FF2B5EF4-FFF2-40B4-BE49-F238E27FC236}">
                <a16:creationId xmlns:a16="http://schemas.microsoft.com/office/drawing/2014/main" id="{AB5F443A-9764-C17C-456A-A6F3B5BC53F4}"/>
              </a:ext>
            </a:extLst>
          </p:cNvPr>
          <p:cNvSpPr/>
          <p:nvPr/>
        </p:nvSpPr>
        <p:spPr>
          <a:xfrm>
            <a:off x="227591" y="3234833"/>
            <a:ext cx="2490324" cy="419493"/>
          </a:xfrm>
          <a:prstGeom prst="rect">
            <a:avLst/>
          </a:prstGeom>
          <a:solidFill>
            <a:schemeClr val="accent3">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ysClr val="windowText" lastClr="000000"/>
                </a:solidFill>
                <a:effectLst/>
                <a:uLnTx/>
                <a:uFillTx/>
                <a:latin typeface="Calibri" panose="020F0502020204030204"/>
                <a:ea typeface="Segoe UI Historic" panose="020B0502040204020203" pitchFamily="34" charset="0"/>
                <a:cs typeface="Calibri" panose="020F0502020204030204" pitchFamily="34" charset="0"/>
              </a:rPr>
              <a:t>Certified Experts &amp; SMEs</a:t>
            </a:r>
          </a:p>
        </p:txBody>
      </p:sp>
      <p:sp>
        <p:nvSpPr>
          <p:cNvPr id="24" name="Rectangle 23">
            <a:extLst>
              <a:ext uri="{FF2B5EF4-FFF2-40B4-BE49-F238E27FC236}">
                <a16:creationId xmlns:a16="http://schemas.microsoft.com/office/drawing/2014/main" id="{99582716-81CE-97B5-B515-5E00C2C3156A}"/>
              </a:ext>
            </a:extLst>
          </p:cNvPr>
          <p:cNvSpPr/>
          <p:nvPr/>
        </p:nvSpPr>
        <p:spPr>
          <a:xfrm>
            <a:off x="223394" y="5603820"/>
            <a:ext cx="2490324" cy="419493"/>
          </a:xfrm>
          <a:prstGeom prst="rect">
            <a:avLst/>
          </a:prstGeom>
          <a:solidFill>
            <a:schemeClr val="accent3">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ysClr val="windowText" lastClr="000000"/>
                </a:solidFill>
                <a:effectLst/>
                <a:uLnTx/>
                <a:uFillTx/>
                <a:latin typeface="Calibri" panose="020F0502020204030204"/>
                <a:ea typeface="Segoe UI Historic" panose="020B0502040204020203" pitchFamily="34" charset="0"/>
                <a:cs typeface="Calibri" panose="020F0502020204030204" pitchFamily="34" charset="0"/>
              </a:rPr>
              <a:t>Operations &amp; Services</a:t>
            </a:r>
          </a:p>
        </p:txBody>
      </p:sp>
      <p:sp>
        <p:nvSpPr>
          <p:cNvPr id="25" name="Rectangle 24">
            <a:extLst>
              <a:ext uri="{FF2B5EF4-FFF2-40B4-BE49-F238E27FC236}">
                <a16:creationId xmlns:a16="http://schemas.microsoft.com/office/drawing/2014/main" id="{8DD725DE-8D2D-7EF9-781B-BC4696584BCB}"/>
              </a:ext>
            </a:extLst>
          </p:cNvPr>
          <p:cNvSpPr/>
          <p:nvPr/>
        </p:nvSpPr>
        <p:spPr>
          <a:xfrm>
            <a:off x="224295" y="5130021"/>
            <a:ext cx="2490324" cy="419493"/>
          </a:xfrm>
          <a:prstGeom prst="rect">
            <a:avLst/>
          </a:prstGeom>
          <a:solidFill>
            <a:schemeClr val="accent3">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ysClr val="windowText" lastClr="000000"/>
                </a:solidFill>
                <a:effectLst/>
                <a:uLnTx/>
                <a:uFillTx/>
                <a:latin typeface="Calibri" panose="020F0502020204030204"/>
                <a:ea typeface="Segoe UI Historic" panose="020B0502040204020203" pitchFamily="34" charset="0"/>
                <a:cs typeface="Calibri" panose="020F0502020204030204" pitchFamily="34" charset="0"/>
              </a:rPr>
              <a:t>Platform led delivery</a:t>
            </a:r>
          </a:p>
        </p:txBody>
      </p:sp>
      <p:sp>
        <p:nvSpPr>
          <p:cNvPr id="26" name="Rectangle 25">
            <a:extLst>
              <a:ext uri="{FF2B5EF4-FFF2-40B4-BE49-F238E27FC236}">
                <a16:creationId xmlns:a16="http://schemas.microsoft.com/office/drawing/2014/main" id="{43C71B1E-F80F-F247-BAD6-67F7A189DA55}"/>
              </a:ext>
            </a:extLst>
          </p:cNvPr>
          <p:cNvSpPr/>
          <p:nvPr/>
        </p:nvSpPr>
        <p:spPr>
          <a:xfrm>
            <a:off x="234963" y="3708630"/>
            <a:ext cx="2490324" cy="419493"/>
          </a:xfrm>
          <a:prstGeom prst="rect">
            <a:avLst/>
          </a:prstGeom>
          <a:solidFill>
            <a:schemeClr val="accent3">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ysClr val="windowText" lastClr="000000"/>
                </a:solidFill>
                <a:effectLst/>
                <a:uLnTx/>
                <a:uFillTx/>
                <a:latin typeface="Calibri" panose="020F0502020204030204"/>
                <a:ea typeface="Segoe UI Historic" panose="020B0502040204020203" pitchFamily="34" charset="0"/>
                <a:cs typeface="Calibri" panose="020F0502020204030204" pitchFamily="34" charset="0"/>
              </a:rPr>
              <a:t>Accelerators &amp; Reusable Assets</a:t>
            </a:r>
          </a:p>
        </p:txBody>
      </p:sp>
      <p:sp>
        <p:nvSpPr>
          <p:cNvPr id="27" name="Rectangle 26">
            <a:extLst>
              <a:ext uri="{FF2B5EF4-FFF2-40B4-BE49-F238E27FC236}">
                <a16:creationId xmlns:a16="http://schemas.microsoft.com/office/drawing/2014/main" id="{5D724CFB-A92E-8914-04A9-357BA585914F}"/>
              </a:ext>
            </a:extLst>
          </p:cNvPr>
          <p:cNvSpPr/>
          <p:nvPr/>
        </p:nvSpPr>
        <p:spPr>
          <a:xfrm>
            <a:off x="227591" y="4182427"/>
            <a:ext cx="2490324" cy="419493"/>
          </a:xfrm>
          <a:prstGeom prst="rect">
            <a:avLst/>
          </a:prstGeom>
          <a:solidFill>
            <a:schemeClr val="accent3">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ysClr val="windowText" lastClr="000000"/>
                </a:solidFill>
                <a:effectLst/>
                <a:uLnTx/>
                <a:uFillTx/>
                <a:latin typeface="Calibri" panose="020F0502020204030204"/>
                <a:ea typeface="Segoe UI Historic" panose="020B0502040204020203" pitchFamily="34" charset="0"/>
                <a:cs typeface="Calibri" panose="020F0502020204030204" pitchFamily="34" charset="0"/>
              </a:rPr>
              <a:t>Specialized Service lines</a:t>
            </a:r>
          </a:p>
        </p:txBody>
      </p:sp>
      <p:sp>
        <p:nvSpPr>
          <p:cNvPr id="28" name="Rectangle 27">
            <a:extLst>
              <a:ext uri="{FF2B5EF4-FFF2-40B4-BE49-F238E27FC236}">
                <a16:creationId xmlns:a16="http://schemas.microsoft.com/office/drawing/2014/main" id="{7124E7F9-B7C6-3C7D-FB70-7AEAF03855D6}"/>
              </a:ext>
            </a:extLst>
          </p:cNvPr>
          <p:cNvSpPr/>
          <p:nvPr/>
        </p:nvSpPr>
        <p:spPr>
          <a:xfrm>
            <a:off x="234963" y="4656224"/>
            <a:ext cx="2490324" cy="419493"/>
          </a:xfrm>
          <a:prstGeom prst="rect">
            <a:avLst/>
          </a:prstGeom>
          <a:solidFill>
            <a:schemeClr val="accent3">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ysClr val="windowText" lastClr="000000"/>
                </a:solidFill>
                <a:effectLst/>
                <a:uLnTx/>
                <a:uFillTx/>
                <a:latin typeface="Calibri" panose="020F0502020204030204"/>
                <a:ea typeface="Segoe UI Historic" panose="020B0502040204020203" pitchFamily="34" charset="0"/>
                <a:cs typeface="Calibri" panose="020F0502020204030204" pitchFamily="34" charset="0"/>
              </a:rPr>
              <a:t>Lending IP &amp; Solutions</a:t>
            </a:r>
          </a:p>
        </p:txBody>
      </p:sp>
      <p:sp>
        <p:nvSpPr>
          <p:cNvPr id="29" name="Rectangle 28">
            <a:extLst>
              <a:ext uri="{FF2B5EF4-FFF2-40B4-BE49-F238E27FC236}">
                <a16:creationId xmlns:a16="http://schemas.microsoft.com/office/drawing/2014/main" id="{4402D473-3D73-3E81-316F-74F0599AB2FB}"/>
              </a:ext>
            </a:extLst>
          </p:cNvPr>
          <p:cNvSpPr/>
          <p:nvPr/>
        </p:nvSpPr>
        <p:spPr>
          <a:xfrm>
            <a:off x="2926119" y="3123129"/>
            <a:ext cx="2440642" cy="2900184"/>
          </a:xfrm>
          <a:prstGeom prst="rect">
            <a:avLst/>
          </a:prstGeom>
          <a:solidFill>
            <a:schemeClr val="bg1"/>
          </a:solidFill>
          <a:ln w="9525"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1400" b="1" i="0" u="none" strike="noStrike" kern="0" cap="none" spc="0" normalizeH="0" baseline="0" noProof="0">
              <a:ln>
                <a:noFill/>
              </a:ln>
              <a:solidFill>
                <a:srgbClr val="454545"/>
              </a:solidFill>
              <a:effectLst/>
              <a:uLnTx/>
              <a:uFillTx/>
              <a:latin typeface="Calibri" panose="020F0502020204030204"/>
              <a:ea typeface="+mn-ea"/>
              <a:cs typeface="Calibri" panose="020F0502020204030204" pitchFamily="34" charset="0"/>
            </a:endParaRPr>
          </a:p>
        </p:txBody>
      </p:sp>
      <p:sp>
        <p:nvSpPr>
          <p:cNvPr id="30" name="Rectangle 29">
            <a:extLst>
              <a:ext uri="{FF2B5EF4-FFF2-40B4-BE49-F238E27FC236}">
                <a16:creationId xmlns:a16="http://schemas.microsoft.com/office/drawing/2014/main" id="{C2D971A0-E1FF-E366-4DFC-3A9DA25EE0A8}"/>
              </a:ext>
            </a:extLst>
          </p:cNvPr>
          <p:cNvSpPr/>
          <p:nvPr/>
        </p:nvSpPr>
        <p:spPr>
          <a:xfrm>
            <a:off x="2926119" y="2760646"/>
            <a:ext cx="2440642" cy="339306"/>
          </a:xfrm>
          <a:prstGeom prst="rect">
            <a:avLst/>
          </a:prstGeom>
          <a:solidFill>
            <a:schemeClr val="accent5">
              <a:lumMod val="5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prstClr val="white"/>
                </a:solidFill>
                <a:effectLst/>
                <a:uLnTx/>
                <a:uFillTx/>
                <a:latin typeface="Calibri" panose="020F0502020204030204"/>
                <a:ea typeface="Segoe UI Historic" panose="020B0502040204020203" pitchFamily="34" charset="0"/>
                <a:cs typeface="Calibri" panose="020F0502020204030204" pitchFamily="34" charset="0"/>
              </a:rPr>
              <a:t>LTIMindtree</a:t>
            </a:r>
            <a:r>
              <a:rPr kumimoji="0" lang="en-US" sz="1400" b="1" i="0" u="none" strike="noStrike" kern="0" cap="none" spc="0" normalizeH="0" baseline="0" noProof="0">
                <a:ln>
                  <a:noFill/>
                </a:ln>
                <a:solidFill>
                  <a:prstClr val="white"/>
                </a:solidFill>
                <a:effectLst/>
                <a:uLnTx/>
                <a:uFillTx/>
                <a:latin typeface="Calibri" panose="020F0502020204030204"/>
                <a:ea typeface="Segoe UI Historic" panose="020B0502040204020203" pitchFamily="34" charset="0"/>
                <a:cs typeface="Calibri" panose="020F0502020204030204" pitchFamily="34" charset="0"/>
              </a:rPr>
              <a:t> IPs</a:t>
            </a:r>
          </a:p>
        </p:txBody>
      </p:sp>
      <p:pic>
        <p:nvPicPr>
          <p:cNvPr id="31" name="Picture 30">
            <a:extLst>
              <a:ext uri="{FF2B5EF4-FFF2-40B4-BE49-F238E27FC236}">
                <a16:creationId xmlns:a16="http://schemas.microsoft.com/office/drawing/2014/main" id="{4F2CC176-1A9A-C621-450E-48CCBDD65A44}"/>
              </a:ext>
            </a:extLst>
          </p:cNvPr>
          <p:cNvPicPr>
            <a:picLocks noChangeAspect="1"/>
          </p:cNvPicPr>
          <p:nvPr/>
        </p:nvPicPr>
        <p:blipFill>
          <a:blip r:embed="rId3"/>
          <a:stretch>
            <a:fillRect/>
          </a:stretch>
        </p:blipFill>
        <p:spPr>
          <a:xfrm>
            <a:off x="3942428" y="4208059"/>
            <a:ext cx="730852" cy="259531"/>
          </a:xfrm>
          <a:prstGeom prst="rect">
            <a:avLst/>
          </a:prstGeom>
        </p:spPr>
      </p:pic>
      <p:pic>
        <p:nvPicPr>
          <p:cNvPr id="32" name="Picture 31">
            <a:extLst>
              <a:ext uri="{FF2B5EF4-FFF2-40B4-BE49-F238E27FC236}">
                <a16:creationId xmlns:a16="http://schemas.microsoft.com/office/drawing/2014/main" id="{AD2DCFF1-5124-A5DD-EDCA-7557F1D7993C}"/>
              </a:ext>
            </a:extLst>
          </p:cNvPr>
          <p:cNvPicPr>
            <a:picLocks noChangeAspect="1"/>
          </p:cNvPicPr>
          <p:nvPr/>
        </p:nvPicPr>
        <p:blipFill>
          <a:blip r:embed="rId4"/>
          <a:stretch>
            <a:fillRect/>
          </a:stretch>
        </p:blipFill>
        <p:spPr>
          <a:xfrm>
            <a:off x="3013602" y="4502555"/>
            <a:ext cx="936234" cy="292020"/>
          </a:xfrm>
          <a:prstGeom prst="rect">
            <a:avLst/>
          </a:prstGeom>
        </p:spPr>
      </p:pic>
      <p:sp>
        <p:nvSpPr>
          <p:cNvPr id="33" name="TextBox 32">
            <a:extLst>
              <a:ext uri="{FF2B5EF4-FFF2-40B4-BE49-F238E27FC236}">
                <a16:creationId xmlns:a16="http://schemas.microsoft.com/office/drawing/2014/main" id="{9981D8EB-DFE8-2F92-4214-29C4DBFFAAEB}"/>
              </a:ext>
            </a:extLst>
          </p:cNvPr>
          <p:cNvSpPr txBox="1"/>
          <p:nvPr/>
        </p:nvSpPr>
        <p:spPr>
          <a:xfrm>
            <a:off x="3833851" y="3414619"/>
            <a:ext cx="874753" cy="230832"/>
          </a:xfrm>
          <a:prstGeom prst="rect">
            <a:avLst/>
          </a:prstGeom>
          <a:solidFill>
            <a:schemeClr val="bg1">
              <a:lumMod val="85000"/>
            </a:scheme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4D4F53"/>
                </a:solidFill>
                <a:effectLst/>
                <a:uLnTx/>
                <a:uFillTx/>
                <a:latin typeface="Calibri" panose="020F0502020204030204"/>
                <a:ea typeface="+mn-ea"/>
                <a:cs typeface="Calibri" panose="020F0502020204030204" pitchFamily="34" charset="0"/>
              </a:rPr>
              <a:t>Turbo Lending</a:t>
            </a:r>
          </a:p>
        </p:txBody>
      </p:sp>
      <p:pic>
        <p:nvPicPr>
          <p:cNvPr id="34" name="Picture 33">
            <a:extLst>
              <a:ext uri="{FF2B5EF4-FFF2-40B4-BE49-F238E27FC236}">
                <a16:creationId xmlns:a16="http://schemas.microsoft.com/office/drawing/2014/main" id="{E134ECCC-11F1-DCF1-D852-940A55C9C655}"/>
              </a:ext>
            </a:extLst>
          </p:cNvPr>
          <p:cNvPicPr>
            <a:picLocks noChangeAspect="1"/>
          </p:cNvPicPr>
          <p:nvPr/>
        </p:nvPicPr>
        <p:blipFill>
          <a:blip r:embed="rId5"/>
          <a:stretch>
            <a:fillRect/>
          </a:stretch>
        </p:blipFill>
        <p:spPr>
          <a:xfrm>
            <a:off x="4696513" y="4115757"/>
            <a:ext cx="620003" cy="299018"/>
          </a:xfrm>
          <a:prstGeom prst="rect">
            <a:avLst/>
          </a:prstGeom>
        </p:spPr>
      </p:pic>
      <p:pic>
        <p:nvPicPr>
          <p:cNvPr id="35" name="Picture 34">
            <a:extLst>
              <a:ext uri="{FF2B5EF4-FFF2-40B4-BE49-F238E27FC236}">
                <a16:creationId xmlns:a16="http://schemas.microsoft.com/office/drawing/2014/main" id="{9376D4F2-AD5D-7D89-912D-82CDEB5F0940}"/>
              </a:ext>
            </a:extLst>
          </p:cNvPr>
          <p:cNvPicPr>
            <a:picLocks noChangeAspect="1"/>
          </p:cNvPicPr>
          <p:nvPr/>
        </p:nvPicPr>
        <p:blipFill>
          <a:blip r:embed="rId6"/>
          <a:stretch>
            <a:fillRect/>
          </a:stretch>
        </p:blipFill>
        <p:spPr>
          <a:xfrm>
            <a:off x="3833851" y="5593627"/>
            <a:ext cx="706273" cy="243495"/>
          </a:xfrm>
          <a:prstGeom prst="rect">
            <a:avLst/>
          </a:prstGeom>
        </p:spPr>
      </p:pic>
      <p:pic>
        <p:nvPicPr>
          <p:cNvPr id="36" name="Picture 35">
            <a:extLst>
              <a:ext uri="{FF2B5EF4-FFF2-40B4-BE49-F238E27FC236}">
                <a16:creationId xmlns:a16="http://schemas.microsoft.com/office/drawing/2014/main" id="{3BEAEF95-FC52-A0DB-C5B8-6142AF897AA8}"/>
              </a:ext>
            </a:extLst>
          </p:cNvPr>
          <p:cNvPicPr>
            <a:picLocks noChangeAspect="1"/>
          </p:cNvPicPr>
          <p:nvPr/>
        </p:nvPicPr>
        <p:blipFill>
          <a:blip r:embed="rId7"/>
          <a:stretch>
            <a:fillRect/>
          </a:stretch>
        </p:blipFill>
        <p:spPr>
          <a:xfrm>
            <a:off x="3046054" y="4832624"/>
            <a:ext cx="859390" cy="298918"/>
          </a:xfrm>
          <a:prstGeom prst="rect">
            <a:avLst/>
          </a:prstGeom>
        </p:spPr>
      </p:pic>
      <p:pic>
        <p:nvPicPr>
          <p:cNvPr id="37" name="Picture 36">
            <a:extLst>
              <a:ext uri="{FF2B5EF4-FFF2-40B4-BE49-F238E27FC236}">
                <a16:creationId xmlns:a16="http://schemas.microsoft.com/office/drawing/2014/main" id="{D0124D0D-E1BE-8810-BBB9-25A614A9E6A4}"/>
              </a:ext>
            </a:extLst>
          </p:cNvPr>
          <p:cNvPicPr>
            <a:picLocks noChangeAspect="1"/>
          </p:cNvPicPr>
          <p:nvPr/>
        </p:nvPicPr>
        <p:blipFill>
          <a:blip r:embed="rId8"/>
          <a:stretch>
            <a:fillRect/>
          </a:stretch>
        </p:blipFill>
        <p:spPr>
          <a:xfrm>
            <a:off x="4688776" y="5370788"/>
            <a:ext cx="624855" cy="290894"/>
          </a:xfrm>
          <a:prstGeom prst="rect">
            <a:avLst/>
          </a:prstGeom>
        </p:spPr>
      </p:pic>
      <p:pic>
        <p:nvPicPr>
          <p:cNvPr id="38" name="Picture 37">
            <a:extLst>
              <a:ext uri="{FF2B5EF4-FFF2-40B4-BE49-F238E27FC236}">
                <a16:creationId xmlns:a16="http://schemas.microsoft.com/office/drawing/2014/main" id="{08ABCF9B-E3BC-6B25-DDDD-8A0C722A72CE}"/>
              </a:ext>
            </a:extLst>
          </p:cNvPr>
          <p:cNvPicPr>
            <a:picLocks noChangeAspect="1"/>
          </p:cNvPicPr>
          <p:nvPr/>
        </p:nvPicPr>
        <p:blipFill>
          <a:blip r:embed="rId9"/>
          <a:stretch>
            <a:fillRect/>
          </a:stretch>
        </p:blipFill>
        <p:spPr>
          <a:xfrm>
            <a:off x="3100634" y="5218585"/>
            <a:ext cx="530957" cy="398218"/>
          </a:xfrm>
          <a:prstGeom prst="rect">
            <a:avLst/>
          </a:prstGeom>
        </p:spPr>
      </p:pic>
      <p:pic>
        <p:nvPicPr>
          <p:cNvPr id="39" name="Picture 38">
            <a:extLst>
              <a:ext uri="{FF2B5EF4-FFF2-40B4-BE49-F238E27FC236}">
                <a16:creationId xmlns:a16="http://schemas.microsoft.com/office/drawing/2014/main" id="{3B938558-399D-DC6C-D0A9-EBCDDD983365}"/>
              </a:ext>
            </a:extLst>
          </p:cNvPr>
          <p:cNvPicPr>
            <a:picLocks noChangeAspect="1"/>
          </p:cNvPicPr>
          <p:nvPr/>
        </p:nvPicPr>
        <p:blipFill>
          <a:blip r:embed="rId10"/>
          <a:stretch>
            <a:fillRect/>
          </a:stretch>
        </p:blipFill>
        <p:spPr>
          <a:xfrm>
            <a:off x="3959266" y="4569422"/>
            <a:ext cx="762511" cy="241951"/>
          </a:xfrm>
          <a:prstGeom prst="rect">
            <a:avLst/>
          </a:prstGeom>
        </p:spPr>
      </p:pic>
      <p:grpSp>
        <p:nvGrpSpPr>
          <p:cNvPr id="3" name="Group 2">
            <a:extLst>
              <a:ext uri="{FF2B5EF4-FFF2-40B4-BE49-F238E27FC236}">
                <a16:creationId xmlns:a16="http://schemas.microsoft.com/office/drawing/2014/main" id="{8A01D6FD-167B-67A7-56CE-0FB8CF81DA2A}"/>
              </a:ext>
            </a:extLst>
          </p:cNvPr>
          <p:cNvGrpSpPr/>
          <p:nvPr/>
        </p:nvGrpSpPr>
        <p:grpSpPr>
          <a:xfrm>
            <a:off x="222168" y="2319207"/>
            <a:ext cx="11794787" cy="380836"/>
            <a:chOff x="222168" y="2319211"/>
            <a:chExt cx="11794787" cy="495762"/>
          </a:xfrm>
        </p:grpSpPr>
        <p:grpSp>
          <p:nvGrpSpPr>
            <p:cNvPr id="18" name="Group 17">
              <a:extLst>
                <a:ext uri="{FF2B5EF4-FFF2-40B4-BE49-F238E27FC236}">
                  <a16:creationId xmlns:a16="http://schemas.microsoft.com/office/drawing/2014/main" id="{18287D9C-7CD3-73C0-3833-85C096F47896}"/>
                </a:ext>
              </a:extLst>
            </p:cNvPr>
            <p:cNvGrpSpPr/>
            <p:nvPr/>
          </p:nvGrpSpPr>
          <p:grpSpPr>
            <a:xfrm>
              <a:off x="330945" y="2396488"/>
              <a:ext cx="11567347" cy="377614"/>
              <a:chOff x="217828" y="2209676"/>
              <a:chExt cx="8167414" cy="839096"/>
            </a:xfrm>
            <a:solidFill>
              <a:srgbClr val="4D4F53"/>
            </a:solidFill>
            <a:effectLst/>
          </p:grpSpPr>
          <p:sp>
            <p:nvSpPr>
              <p:cNvPr id="19" name="Freeform: Shape 24">
                <a:extLst>
                  <a:ext uri="{FF2B5EF4-FFF2-40B4-BE49-F238E27FC236}">
                    <a16:creationId xmlns:a16="http://schemas.microsoft.com/office/drawing/2014/main" id="{06C74912-29D9-722D-74E6-FE87A34BA947}"/>
                  </a:ext>
                </a:extLst>
              </p:cNvPr>
              <p:cNvSpPr/>
              <p:nvPr/>
            </p:nvSpPr>
            <p:spPr>
              <a:xfrm>
                <a:off x="217828" y="2209676"/>
                <a:ext cx="2626532" cy="835056"/>
              </a:xfrm>
              <a:prstGeom prst="rect">
                <a:avLst/>
              </a:prstGeom>
              <a:solidFill>
                <a:schemeClr val="accent4">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597069" tIns="40005" rIns="517059" bIns="40005" numCol="1" spcCol="1270" anchor="ctr" anchorCtr="0">
                <a:noAutofit/>
              </a:bodyPr>
              <a:lstStyle/>
              <a:p>
                <a:pPr marL="0" marR="0" lvl="0" indent="0" algn="ctr" defTabSz="74882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Lending domain consulting</a:t>
                </a:r>
              </a:p>
            </p:txBody>
          </p:sp>
          <p:sp>
            <p:nvSpPr>
              <p:cNvPr id="20" name="Freeform: Shape 25">
                <a:extLst>
                  <a:ext uri="{FF2B5EF4-FFF2-40B4-BE49-F238E27FC236}">
                    <a16:creationId xmlns:a16="http://schemas.microsoft.com/office/drawing/2014/main" id="{501196EF-8F3D-091D-273E-AA61A9FF7741}"/>
                  </a:ext>
                </a:extLst>
              </p:cNvPr>
              <p:cNvSpPr/>
              <p:nvPr/>
            </p:nvSpPr>
            <p:spPr>
              <a:xfrm>
                <a:off x="2996625" y="2209678"/>
                <a:ext cx="2609819" cy="835056"/>
              </a:xfrm>
              <a:prstGeom prst="rect">
                <a:avLst/>
              </a:prstGeom>
              <a:solidFill>
                <a:schemeClr val="accent4">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597069" tIns="40005" rIns="517059" bIns="40005" numCol="1" spcCol="1270" anchor="ctr" anchorCtr="0">
                <a:noAutofit/>
              </a:bodyPr>
              <a:lstStyle/>
              <a:p>
                <a:pPr marL="0" marR="0" lvl="0" indent="0" algn="ctr" defTabSz="74882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Innovation and co-development</a:t>
                </a:r>
              </a:p>
            </p:txBody>
          </p:sp>
          <p:sp>
            <p:nvSpPr>
              <p:cNvPr id="21" name="Freeform: Shape 26">
                <a:extLst>
                  <a:ext uri="{FF2B5EF4-FFF2-40B4-BE49-F238E27FC236}">
                    <a16:creationId xmlns:a16="http://schemas.microsoft.com/office/drawing/2014/main" id="{AD1182E3-03D1-CCF6-CB65-7AB251A5DCDF}"/>
                  </a:ext>
                </a:extLst>
              </p:cNvPr>
              <p:cNvSpPr/>
              <p:nvPr/>
            </p:nvSpPr>
            <p:spPr>
              <a:xfrm>
                <a:off x="5758710" y="2209676"/>
                <a:ext cx="2626532" cy="839096"/>
              </a:xfrm>
              <a:prstGeom prst="rect">
                <a:avLst/>
              </a:prstGeom>
              <a:solidFill>
                <a:schemeClr val="accent4">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597069" tIns="40005" rIns="517059" bIns="40005" numCol="1" spcCol="1270" anchor="ctr" anchorCtr="0">
                <a:noAutofit/>
              </a:bodyPr>
              <a:lstStyle/>
              <a:p>
                <a:pPr marL="0" marR="0" lvl="0" indent="0" algn="ctr" defTabSz="74882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Product partnership and collaboration</a:t>
                </a:r>
              </a:p>
            </p:txBody>
          </p:sp>
        </p:grpSp>
        <p:sp>
          <p:nvSpPr>
            <p:cNvPr id="40" name="Rectangle 39">
              <a:extLst>
                <a:ext uri="{FF2B5EF4-FFF2-40B4-BE49-F238E27FC236}">
                  <a16:creationId xmlns:a16="http://schemas.microsoft.com/office/drawing/2014/main" id="{CE380532-354A-CF7A-FB36-29D77A2B25E8}"/>
                </a:ext>
              </a:extLst>
            </p:cNvPr>
            <p:cNvSpPr/>
            <p:nvPr/>
          </p:nvSpPr>
          <p:spPr>
            <a:xfrm>
              <a:off x="222168" y="2319211"/>
              <a:ext cx="11794787" cy="495762"/>
            </a:xfrm>
            <a:prstGeom prst="rect">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grpSp>
      <p:cxnSp>
        <p:nvCxnSpPr>
          <p:cNvPr id="41" name="Straight Connector 40">
            <a:extLst>
              <a:ext uri="{FF2B5EF4-FFF2-40B4-BE49-F238E27FC236}">
                <a16:creationId xmlns:a16="http://schemas.microsoft.com/office/drawing/2014/main" id="{EBF1FEA6-1538-CBC3-8962-355832568DEE}"/>
              </a:ext>
            </a:extLst>
          </p:cNvPr>
          <p:cNvCxnSpPr/>
          <p:nvPr/>
        </p:nvCxnSpPr>
        <p:spPr>
          <a:xfrm>
            <a:off x="2940696" y="3927220"/>
            <a:ext cx="24398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1410D87-AB42-207F-A5E5-C6C7A86A5DBE}"/>
              </a:ext>
            </a:extLst>
          </p:cNvPr>
          <p:cNvSpPr txBox="1"/>
          <p:nvPr/>
        </p:nvSpPr>
        <p:spPr>
          <a:xfrm>
            <a:off x="3279080" y="3955296"/>
            <a:ext cx="177477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4D4F53"/>
                </a:solidFill>
                <a:effectLst/>
                <a:uLnTx/>
                <a:uFillTx/>
                <a:latin typeface="Calibri" panose="020F0502020204030204"/>
                <a:ea typeface="+mn-ea"/>
                <a:cs typeface="Arial" pitchFamily="34" charset="0"/>
              </a:rPr>
              <a:t>Product and Technology Partners</a:t>
            </a:r>
          </a:p>
        </p:txBody>
      </p:sp>
      <p:grpSp>
        <p:nvGrpSpPr>
          <p:cNvPr id="43" name="Group 42">
            <a:extLst>
              <a:ext uri="{FF2B5EF4-FFF2-40B4-BE49-F238E27FC236}">
                <a16:creationId xmlns:a16="http://schemas.microsoft.com/office/drawing/2014/main" id="{CAE6F9C2-E0D5-2D8F-9157-3CB016196173}"/>
              </a:ext>
            </a:extLst>
          </p:cNvPr>
          <p:cNvGrpSpPr/>
          <p:nvPr/>
        </p:nvGrpSpPr>
        <p:grpSpPr>
          <a:xfrm>
            <a:off x="3087363" y="3167710"/>
            <a:ext cx="742263" cy="742478"/>
            <a:chOff x="2331463" y="520654"/>
            <a:chExt cx="1603930" cy="1717593"/>
          </a:xfrm>
        </p:grpSpPr>
        <p:pic>
          <p:nvPicPr>
            <p:cNvPr id="44" name="Picture 2">
              <a:extLst>
                <a:ext uri="{FF2B5EF4-FFF2-40B4-BE49-F238E27FC236}">
                  <a16:creationId xmlns:a16="http://schemas.microsoft.com/office/drawing/2014/main" id="{A8416F21-19CC-D4B2-F200-A2FBC1B672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6263" y="520654"/>
              <a:ext cx="1599130" cy="159913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DE2CA79C-2E83-62BC-33FC-5051B59F3B24}"/>
                </a:ext>
              </a:extLst>
            </p:cNvPr>
            <p:cNvSpPr txBox="1"/>
            <p:nvPr/>
          </p:nvSpPr>
          <p:spPr>
            <a:xfrm>
              <a:off x="2331463" y="1668658"/>
              <a:ext cx="1599131" cy="569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D58226"/>
                  </a:solidFill>
                  <a:effectLst/>
                  <a:uLnTx/>
                  <a:uFillTx/>
                  <a:latin typeface="Calibri" panose="020F0502020204030204"/>
                  <a:ea typeface="+mn-ea"/>
                  <a:cs typeface="+mn-cs"/>
                </a:rPr>
                <a:t>Financial Engine for Wellbeing</a:t>
              </a:r>
            </a:p>
          </p:txBody>
        </p:sp>
      </p:grpSp>
      <p:pic>
        <p:nvPicPr>
          <p:cNvPr id="46" name="Picture 45">
            <a:extLst>
              <a:ext uri="{FF2B5EF4-FFF2-40B4-BE49-F238E27FC236}">
                <a16:creationId xmlns:a16="http://schemas.microsoft.com/office/drawing/2014/main" id="{FBBF33C2-2203-E076-1F0F-EB536520CFA9}"/>
              </a:ext>
            </a:extLst>
          </p:cNvPr>
          <p:cNvPicPr>
            <a:picLocks noChangeAspect="1"/>
          </p:cNvPicPr>
          <p:nvPr/>
        </p:nvPicPr>
        <p:blipFill>
          <a:blip r:embed="rId12"/>
          <a:stretch>
            <a:fillRect/>
          </a:stretch>
        </p:blipFill>
        <p:spPr>
          <a:xfrm>
            <a:off x="4688776" y="3340308"/>
            <a:ext cx="562979" cy="555418"/>
          </a:xfrm>
          <a:prstGeom prst="rect">
            <a:avLst/>
          </a:prstGeom>
        </p:spPr>
      </p:pic>
      <p:sp>
        <p:nvSpPr>
          <p:cNvPr id="47" name="Rectangle 46">
            <a:extLst>
              <a:ext uri="{FF2B5EF4-FFF2-40B4-BE49-F238E27FC236}">
                <a16:creationId xmlns:a16="http://schemas.microsoft.com/office/drawing/2014/main" id="{1D47E1DC-0B32-AE7E-A544-20D6D83F733D}"/>
              </a:ext>
            </a:extLst>
          </p:cNvPr>
          <p:cNvSpPr/>
          <p:nvPr/>
        </p:nvSpPr>
        <p:spPr>
          <a:xfrm>
            <a:off x="6592565" y="1465016"/>
            <a:ext cx="2560320" cy="796515"/>
          </a:xfrm>
          <a:prstGeom prst="rect">
            <a:avLst/>
          </a:prstGeom>
          <a:solidFill>
            <a:schemeClr val="accent5">
              <a:lumMod val="5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30+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Solution Implementations</a:t>
            </a:r>
          </a:p>
        </p:txBody>
      </p:sp>
      <p:pic>
        <p:nvPicPr>
          <p:cNvPr id="48" name="Picture 10" descr="Temenos Logo Download Vector">
            <a:extLst>
              <a:ext uri="{FF2B5EF4-FFF2-40B4-BE49-F238E27FC236}">
                <a16:creationId xmlns:a16="http://schemas.microsoft.com/office/drawing/2014/main" id="{2D930C9B-A748-2BAD-D617-057EFB2559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6803" y="4200072"/>
            <a:ext cx="858033" cy="2073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IDC &amp;amp; Oracle Webinar">
            <a:extLst>
              <a:ext uri="{FF2B5EF4-FFF2-40B4-BE49-F238E27FC236}">
                <a16:creationId xmlns:a16="http://schemas.microsoft.com/office/drawing/2014/main" id="{8521F931-53C6-6B39-3825-5C734C16C0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05917" y="5263640"/>
            <a:ext cx="621880" cy="3971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3C943BEE-D573-6317-2EEB-139A340970A0}"/>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678510" y="4758619"/>
            <a:ext cx="573245" cy="303642"/>
          </a:xfrm>
          <a:prstGeom prst="rect">
            <a:avLst/>
          </a:prstGeom>
        </p:spPr>
      </p:pic>
      <p:pic>
        <p:nvPicPr>
          <p:cNvPr id="51" name="Picture 14" descr="Newgen | Low Code Digital Transformation Platform">
            <a:extLst>
              <a:ext uri="{FF2B5EF4-FFF2-40B4-BE49-F238E27FC236}">
                <a16:creationId xmlns:a16="http://schemas.microsoft.com/office/drawing/2014/main" id="{A54F5B1C-5280-5914-396F-2E6C126497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01863" y="5652494"/>
            <a:ext cx="523483" cy="32214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DD1C1C1B-47A4-92DA-54E8-444DA40314B6}"/>
              </a:ext>
            </a:extLst>
          </p:cNvPr>
          <p:cNvPicPr>
            <a:picLocks noChangeAspect="1"/>
          </p:cNvPicPr>
          <p:nvPr/>
        </p:nvPicPr>
        <p:blipFill>
          <a:blip r:embed="rId17"/>
          <a:stretch>
            <a:fillRect/>
          </a:stretch>
        </p:blipFill>
        <p:spPr>
          <a:xfrm>
            <a:off x="4570993" y="5682882"/>
            <a:ext cx="724378" cy="248433"/>
          </a:xfrm>
          <a:prstGeom prst="rect">
            <a:avLst/>
          </a:prstGeom>
        </p:spPr>
      </p:pic>
      <p:pic>
        <p:nvPicPr>
          <p:cNvPr id="53" name="Picture 2" descr="Software to crush business complexity | Pega">
            <a:extLst>
              <a:ext uri="{FF2B5EF4-FFF2-40B4-BE49-F238E27FC236}">
                <a16:creationId xmlns:a16="http://schemas.microsoft.com/office/drawing/2014/main" id="{99B9B14F-4C1C-BB97-2A09-B12262FE488B}"/>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3991987" y="5081166"/>
            <a:ext cx="947795" cy="206899"/>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47BED313-8BED-965E-DFCC-0841BC4FFAAB}"/>
              </a:ext>
            </a:extLst>
          </p:cNvPr>
          <p:cNvSpPr/>
          <p:nvPr/>
        </p:nvSpPr>
        <p:spPr>
          <a:xfrm>
            <a:off x="7714502" y="2748354"/>
            <a:ext cx="4322198" cy="338342"/>
          </a:xfrm>
          <a:prstGeom prst="rect">
            <a:avLst/>
          </a:prstGeom>
          <a:solidFill>
            <a:schemeClr val="accent5">
              <a:lumMod val="5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Offerings </a:t>
            </a:r>
          </a:p>
        </p:txBody>
      </p:sp>
      <p:sp>
        <p:nvSpPr>
          <p:cNvPr id="55" name="Rectangle 54">
            <a:extLst>
              <a:ext uri="{FF2B5EF4-FFF2-40B4-BE49-F238E27FC236}">
                <a16:creationId xmlns:a16="http://schemas.microsoft.com/office/drawing/2014/main" id="{3D8604C0-5AD3-0236-9BBF-F543825D3BBF}"/>
              </a:ext>
            </a:extLst>
          </p:cNvPr>
          <p:cNvSpPr/>
          <p:nvPr/>
        </p:nvSpPr>
        <p:spPr>
          <a:xfrm>
            <a:off x="7714501" y="3144624"/>
            <a:ext cx="4281763" cy="2878879"/>
          </a:xfrm>
          <a:prstGeom prst="rect">
            <a:avLst/>
          </a:prstGeom>
          <a:solidFill>
            <a:schemeClr val="bg1"/>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Instant Loan Origination </a:t>
            </a:r>
            <a:r>
              <a:rPr kumimoji="0" lang="en-US" sz="1200" b="0" i="1" u="none" strike="noStrike" kern="1200" cap="none" spc="0" normalizeH="0" baseline="0" noProof="0">
                <a:ln>
                  <a:noFill/>
                </a:ln>
                <a:solidFill>
                  <a:srgbClr val="FEFDFD">
                    <a:lumMod val="10000"/>
                  </a:srgbClr>
                </a:solidFill>
                <a:effectLst/>
                <a:uLnTx/>
                <a:uFillTx/>
                <a:latin typeface="Calibri" panose="020F0502020204030204"/>
                <a:ea typeface="ヒラギノ角ゴ Pro W3" pitchFamily="124" charset="-128"/>
                <a:cs typeface="Calibri" panose="020F0502020204030204" pitchFamily="34" charset="0"/>
              </a:rPr>
              <a:t>and Onboarding (</a:t>
            </a:r>
            <a:r>
              <a:rPr kumimoji="0" lang="en-US" sz="1200" b="0" i="1" u="none" strike="noStrike" kern="1200" cap="none" spc="0" normalizeH="0" baseline="0" noProof="0" err="1">
                <a:ln>
                  <a:noFill/>
                </a:ln>
                <a:solidFill>
                  <a:srgbClr val="FEFDFD">
                    <a:lumMod val="10000"/>
                  </a:srgbClr>
                </a:solidFill>
                <a:effectLst/>
                <a:uLnTx/>
                <a:uFillTx/>
                <a:latin typeface="Calibri" panose="020F0502020204030204"/>
                <a:ea typeface="ヒラギノ角ゴ Pro W3" pitchFamily="124" charset="-128"/>
                <a:cs typeface="Calibri" panose="020F0502020204030204" pitchFamily="34" charset="0"/>
              </a:rPr>
              <a:t>Pega</a:t>
            </a:r>
            <a:r>
              <a:rPr kumimoji="0" lang="en-US" sz="1200" b="0" i="1" u="none" strike="noStrike" kern="1200" cap="none" spc="0" normalizeH="0" baseline="0" noProof="0">
                <a:ln>
                  <a:noFill/>
                </a:ln>
                <a:solidFill>
                  <a:srgbClr val="FEFDFD">
                    <a:lumMod val="10000"/>
                  </a:srgbClr>
                </a:solidFill>
                <a:effectLst/>
                <a:uLnTx/>
                <a:uFillTx/>
                <a:latin typeface="Calibri" panose="020F0502020204030204"/>
                <a:ea typeface="ヒラギノ角ゴ Pro W3" pitchFamily="124" charset="-128"/>
                <a:cs typeface="Calibri" panose="020F0502020204030204" pitchFamily="34" charset="0"/>
              </a:rPr>
              <a:t>)</a:t>
            </a:r>
            <a:endParaRPr kumimoji="0" lang="en-US" sz="1200" b="1" i="1" u="none" strike="noStrike" kern="1200" cap="none" spc="0" normalizeH="0" baseline="0" noProof="0">
              <a:ln>
                <a:noFill/>
              </a:ln>
              <a:solidFill>
                <a:srgbClr val="090CA9"/>
              </a:solidFill>
              <a:effectLst/>
              <a:uLnTx/>
              <a:uFillTx/>
              <a:latin typeface="Calibri" panose="020F0502020204030204"/>
              <a:ea typeface="ヒラギノ角ゴ Pro W3" pitchFamily="124" charset="-128"/>
              <a:cs typeface="Calibri" panose="020F0502020204030204" pitchFamily="34" charset="0"/>
            </a:endParaRP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Lending Process Reimagine &amp; Transformation</a:t>
            </a:r>
            <a:endParaRPr kumimoji="0" lang="en-US" sz="1200" b="0"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Advanced Loan Servicing System</a:t>
            </a:r>
            <a:r>
              <a:rPr kumimoji="0" lang="en-US" sz="1200" b="1" i="1" u="none" strike="noStrike" kern="1200" cap="none" spc="0" normalizeH="0" baseline="0" noProof="0">
                <a:ln>
                  <a:noFill/>
                </a:ln>
                <a:solidFill>
                  <a:srgbClr val="090CA9"/>
                </a:solidFill>
                <a:effectLst/>
                <a:uLnTx/>
                <a:uFillTx/>
                <a:latin typeface="Calibri" panose="020F0502020204030204"/>
                <a:ea typeface="ヒラギノ角ゴ Pro W3" pitchFamily="124" charset="-128"/>
                <a:cs typeface="Calibri" panose="020F0502020204030204" pitchFamily="34" charset="0"/>
              </a:rPr>
              <a:t> </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Implementation</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SBA Lending system </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implementation for PPP Loans.</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POS Lending </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solution (BNPL)</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Alternative data-based credit decisioning </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solution</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AI Chat Bot Solutions </a:t>
            </a:r>
            <a:r>
              <a:rPr kumimoji="0" lang="en-US" sz="1200" b="0" i="1" u="none" strike="noStrike" kern="1200" cap="none" spc="0" normalizeH="0" baseline="0" noProof="0">
                <a:ln>
                  <a:noFill/>
                </a:ln>
                <a:solidFill>
                  <a:srgbClr val="FEFDFD">
                    <a:lumMod val="10000"/>
                  </a:srgbClr>
                </a:solidFill>
                <a:effectLst/>
                <a:uLnTx/>
                <a:uFillTx/>
                <a:latin typeface="Calibri" panose="020F0502020204030204"/>
                <a:ea typeface="ヒラギノ角ゴ Pro W3" pitchFamily="124" charset="-128"/>
                <a:cs typeface="Calibri" panose="020F0502020204030204" pitchFamily="34" charset="0"/>
              </a:rPr>
              <a:t>for Personal &amp; SME Loans</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Early warning System </a:t>
            </a:r>
            <a:r>
              <a:rPr kumimoji="0" lang="en-US" sz="1200" b="0" i="1" u="none" strike="noStrike" kern="1200" cap="none" spc="0" normalizeH="0" baseline="0" noProof="0">
                <a:ln>
                  <a:noFill/>
                </a:ln>
                <a:solidFill>
                  <a:srgbClr val="FEFDFD">
                    <a:lumMod val="10000"/>
                  </a:srgbClr>
                </a:solidFill>
                <a:effectLst/>
                <a:uLnTx/>
                <a:uFillTx/>
                <a:latin typeface="Calibri" panose="020F0502020204030204"/>
                <a:ea typeface="ヒラギノ角ゴ Pro W3" pitchFamily="124" charset="-128"/>
                <a:cs typeface="Calibri" panose="020F0502020204030204" pitchFamily="34" charset="0"/>
              </a:rPr>
              <a:t>for probable loan defaults (Customer360)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Smart reconciliation </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management solution (</a:t>
            </a:r>
            <a:r>
              <a:rPr kumimoji="0" lang="en-US" sz="1200" b="0" i="1" u="none" strike="noStrike" kern="0" cap="none" spc="0" normalizeH="0" baseline="0" noProof="0" err="1">
                <a:ln>
                  <a:noFill/>
                </a:ln>
                <a:solidFill>
                  <a:srgbClr val="000000"/>
                </a:solidFill>
                <a:effectLst/>
                <a:uLnTx/>
                <a:uFillTx/>
                <a:latin typeface="Calibri" panose="020F0502020204030204"/>
                <a:ea typeface="+mn-ea"/>
                <a:cs typeface="Calibri" panose="020F0502020204030204" pitchFamily="34" charset="0"/>
              </a:rPr>
              <a:t>tooki</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 </a:t>
            </a:r>
            <a:r>
              <a:rPr kumimoji="0" lang="en-US" sz="1200" b="0" i="1" u="none" strike="noStrike" kern="0" cap="none" spc="0" normalizeH="0" baseline="0" noProof="0" err="1">
                <a:ln>
                  <a:noFill/>
                </a:ln>
                <a:solidFill>
                  <a:srgbClr val="000000"/>
                </a:solidFill>
                <a:effectLst/>
                <a:uLnTx/>
                <a:uFillTx/>
                <a:latin typeface="Calibri" panose="020F0502020204030204"/>
                <a:ea typeface="+mn-ea"/>
                <a:cs typeface="Calibri" panose="020F0502020204030204" pitchFamily="34" charset="0"/>
              </a:rPr>
              <a:t>taki</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Intelligent </a:t>
            </a: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Document management </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solution (capital quant)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Modern Digital </a:t>
            </a: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Collection Management </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Solution (HSBC)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Cloud based End-to-End Lending</a:t>
            </a:r>
            <a:r>
              <a:rPr kumimoji="0" lang="en-US" sz="1200" b="0" i="1" u="none" strike="noStrike" kern="0" cap="none" spc="0" normalizeH="0" baseline="0" noProof="0">
                <a:ln>
                  <a:noFill/>
                </a:ln>
                <a:solidFill>
                  <a:srgbClr val="5B9BD5">
                    <a:lumMod val="50000"/>
                  </a:srgbClr>
                </a:solidFill>
                <a:effectLst/>
                <a:uLnTx/>
                <a:uFillTx/>
                <a:latin typeface="Calibri" panose="020F0502020204030204"/>
                <a:ea typeface="+mn-ea"/>
                <a:cs typeface="Calibri" panose="020F0502020204030204" pitchFamily="34" charset="0"/>
              </a:rPr>
              <a:t> </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Solution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a:ln>
                  <a:noFill/>
                </a:ln>
                <a:solidFill>
                  <a:srgbClr val="5B9BD5">
                    <a:lumMod val="50000"/>
                  </a:srgbClr>
                </a:solidFill>
                <a:effectLst/>
                <a:uLnTx/>
                <a:uFillTx/>
                <a:latin typeface="Calibri" panose="020F0502020204030204"/>
                <a:ea typeface="ヒラギノ角ゴ Pro W3" pitchFamily="124" charset="-128"/>
                <a:cs typeface="Calibri" panose="020F0502020204030204" pitchFamily="34" charset="0"/>
              </a:rPr>
              <a:t>ESG</a:t>
            </a: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 &amp; Sustainable Financing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Lease Management Solution</a:t>
            </a:r>
          </a:p>
        </p:txBody>
      </p:sp>
      <p:sp>
        <p:nvSpPr>
          <p:cNvPr id="56" name="Rectangle 55">
            <a:extLst>
              <a:ext uri="{FF2B5EF4-FFF2-40B4-BE49-F238E27FC236}">
                <a16:creationId xmlns:a16="http://schemas.microsoft.com/office/drawing/2014/main" id="{3EC4E5AC-1AD5-866D-3692-A9B54328E7AC}"/>
              </a:ext>
            </a:extLst>
          </p:cNvPr>
          <p:cNvSpPr/>
          <p:nvPr/>
        </p:nvSpPr>
        <p:spPr>
          <a:xfrm>
            <a:off x="5562752" y="2747066"/>
            <a:ext cx="2029831" cy="339306"/>
          </a:xfrm>
          <a:prstGeom prst="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Segoe UI Historic" panose="020B0502040204020203" pitchFamily="34" charset="0"/>
                <a:cs typeface="Calibri" panose="020F0502020204030204" pitchFamily="34" charset="0"/>
              </a:rPr>
              <a:t>Expertise</a:t>
            </a:r>
          </a:p>
        </p:txBody>
      </p:sp>
      <p:sp>
        <p:nvSpPr>
          <p:cNvPr id="57" name="TextBox 56">
            <a:extLst>
              <a:ext uri="{FF2B5EF4-FFF2-40B4-BE49-F238E27FC236}">
                <a16:creationId xmlns:a16="http://schemas.microsoft.com/office/drawing/2014/main" id="{753A7ABC-31CE-A66C-471A-961CB28E979E}"/>
              </a:ext>
            </a:extLst>
          </p:cNvPr>
          <p:cNvSpPr txBox="1"/>
          <p:nvPr/>
        </p:nvSpPr>
        <p:spPr>
          <a:xfrm>
            <a:off x="5547332" y="3161181"/>
            <a:ext cx="2034193" cy="2862322"/>
          </a:xfrm>
          <a:prstGeom prst="rect">
            <a:avLst/>
          </a:prstGeom>
          <a:solidFill>
            <a:schemeClr val="bg1"/>
          </a:solidFill>
          <a:ln w="12700">
            <a:noFill/>
          </a:ln>
          <a:effectLst>
            <a:outerShdw blurRad="50800" dist="38100" dir="2700000" algn="tl" rotWithShape="0">
              <a:prstClr val="black">
                <a:alpha val="4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Retail lending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Commercial lending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Syndicated lending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Embedded/POS Lending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Sustainable Financing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SME/SBA Lending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Payments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Credit Risk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KYC Compliance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Customer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Lending Lifecycle 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Customer 360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Loan reconciliation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Leasing</a:t>
            </a:r>
          </a:p>
        </p:txBody>
      </p:sp>
      <p:sp>
        <p:nvSpPr>
          <p:cNvPr id="6" name="Rectangle: Rounded Corners 5">
            <a:extLst>
              <a:ext uri="{FF2B5EF4-FFF2-40B4-BE49-F238E27FC236}">
                <a16:creationId xmlns:a16="http://schemas.microsoft.com/office/drawing/2014/main" id="{A4C7E689-4A7A-45C7-9526-CEAAFC1DF830}"/>
              </a:ext>
            </a:extLst>
          </p:cNvPr>
          <p:cNvSpPr/>
          <p:nvPr/>
        </p:nvSpPr>
        <p:spPr>
          <a:xfrm>
            <a:off x="222168" y="6089791"/>
            <a:ext cx="11382003" cy="428897"/>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946FBA-D7FA-494B-878A-73941DC67127}"/>
              </a:ext>
            </a:extLst>
          </p:cNvPr>
          <p:cNvSpPr txBox="1"/>
          <p:nvPr/>
        </p:nvSpPr>
        <p:spPr>
          <a:xfrm>
            <a:off x="239848" y="6109609"/>
            <a:ext cx="3299318" cy="430887"/>
          </a:xfrm>
          <a:prstGeom prst="rect">
            <a:avLst/>
          </a:prstGeom>
          <a:noFill/>
        </p:spPr>
        <p:txBody>
          <a:bodyPr wrap="square" rtlCol="0">
            <a:spAutoFit/>
          </a:bodyPr>
          <a:lstStyle/>
          <a:p>
            <a:pPr algn="ctr"/>
            <a:r>
              <a:rPr lang="en-US" sz="1100" b="1" i="1">
                <a:solidFill>
                  <a:srgbClr val="002060"/>
                </a:solidFill>
              </a:rPr>
              <a:t>Lending Applications Development and Maintenance</a:t>
            </a:r>
          </a:p>
          <a:p>
            <a:pPr algn="ctr"/>
            <a:r>
              <a:rPr lang="en-US" sz="1100" b="1" i="1">
                <a:solidFill>
                  <a:srgbClr val="002060"/>
                </a:solidFill>
              </a:rPr>
              <a:t>for a Mid Size Corporate Bank in USA</a:t>
            </a:r>
          </a:p>
        </p:txBody>
      </p:sp>
      <p:cxnSp>
        <p:nvCxnSpPr>
          <p:cNvPr id="9" name="Straight Connector 8">
            <a:extLst>
              <a:ext uri="{FF2B5EF4-FFF2-40B4-BE49-F238E27FC236}">
                <a16:creationId xmlns:a16="http://schemas.microsoft.com/office/drawing/2014/main" id="{F9D283DB-0E36-41B9-B79C-3C8AA7EA06E8}"/>
              </a:ext>
            </a:extLst>
          </p:cNvPr>
          <p:cNvCxnSpPr/>
          <p:nvPr/>
        </p:nvCxnSpPr>
        <p:spPr>
          <a:xfrm>
            <a:off x="3473713" y="6089791"/>
            <a:ext cx="0" cy="42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B8E8C11-1F1F-478C-A710-6A302AF156B8}"/>
              </a:ext>
            </a:extLst>
          </p:cNvPr>
          <p:cNvCxnSpPr/>
          <p:nvPr/>
        </p:nvCxnSpPr>
        <p:spPr>
          <a:xfrm>
            <a:off x="6318060" y="6089791"/>
            <a:ext cx="0" cy="428897"/>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26EC142-0552-430E-B949-547AB99BB0DD}"/>
              </a:ext>
            </a:extLst>
          </p:cNvPr>
          <p:cNvSpPr txBox="1"/>
          <p:nvPr/>
        </p:nvSpPr>
        <p:spPr>
          <a:xfrm>
            <a:off x="3416880" y="6086695"/>
            <a:ext cx="2974900" cy="430887"/>
          </a:xfrm>
          <a:prstGeom prst="rect">
            <a:avLst/>
          </a:prstGeom>
          <a:noFill/>
        </p:spPr>
        <p:txBody>
          <a:bodyPr wrap="square" rtlCol="0">
            <a:spAutoFit/>
          </a:bodyPr>
          <a:lstStyle/>
          <a:p>
            <a:pPr algn="ctr"/>
            <a:r>
              <a:rPr lang="en-US" sz="1100" b="1" i="1">
                <a:solidFill>
                  <a:srgbClr val="002060"/>
                </a:solidFill>
              </a:rPr>
              <a:t>Application Maintenance and Support Services </a:t>
            </a:r>
          </a:p>
          <a:p>
            <a:pPr algn="ctr"/>
            <a:r>
              <a:rPr lang="en-US" sz="1100" b="1" i="1">
                <a:solidFill>
                  <a:srgbClr val="002060"/>
                </a:solidFill>
              </a:rPr>
              <a:t>for a US based Mid-sized Corporate Bank</a:t>
            </a:r>
          </a:p>
        </p:txBody>
      </p:sp>
      <p:sp>
        <p:nvSpPr>
          <p:cNvPr id="60" name="TextBox 59">
            <a:extLst>
              <a:ext uri="{FF2B5EF4-FFF2-40B4-BE49-F238E27FC236}">
                <a16:creationId xmlns:a16="http://schemas.microsoft.com/office/drawing/2014/main" id="{C3FD70D6-EA7E-4823-834F-2D5D839D1019}"/>
              </a:ext>
            </a:extLst>
          </p:cNvPr>
          <p:cNvSpPr txBox="1"/>
          <p:nvPr/>
        </p:nvSpPr>
        <p:spPr>
          <a:xfrm>
            <a:off x="6245429" y="6098312"/>
            <a:ext cx="5415575" cy="430887"/>
          </a:xfrm>
          <a:prstGeom prst="rect">
            <a:avLst/>
          </a:prstGeom>
          <a:noFill/>
        </p:spPr>
        <p:txBody>
          <a:bodyPr wrap="square" rtlCol="0">
            <a:spAutoFit/>
          </a:bodyPr>
          <a:lstStyle/>
          <a:p>
            <a:pPr algn="ctr"/>
            <a:r>
              <a:rPr lang="en-US" sz="1100" b="1" i="1">
                <a:solidFill>
                  <a:srgbClr val="002060"/>
                </a:solidFill>
              </a:rPr>
              <a:t>Automation of  Commercial Loan System (CLOS) with integration of BPM, BRMS and DMS</a:t>
            </a:r>
          </a:p>
          <a:p>
            <a:pPr algn="ctr"/>
            <a:r>
              <a:rPr lang="en-US" sz="1100" b="1" i="1">
                <a:solidFill>
                  <a:srgbClr val="002060"/>
                </a:solidFill>
              </a:rPr>
              <a:t>for one of the largest regional banks in the US</a:t>
            </a:r>
          </a:p>
        </p:txBody>
      </p:sp>
    </p:spTree>
    <p:extLst>
      <p:ext uri="{BB962C8B-B14F-4D97-AF65-F5344CB8AC3E}">
        <p14:creationId xmlns:p14="http://schemas.microsoft.com/office/powerpoint/2010/main" val="56631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tial Circle 2">
            <a:extLst>
              <a:ext uri="{FF2B5EF4-FFF2-40B4-BE49-F238E27FC236}">
                <a16:creationId xmlns:a16="http://schemas.microsoft.com/office/drawing/2014/main" id="{596C8760-4C5B-54FA-D7F5-DA9787DB8FE2}"/>
              </a:ext>
            </a:extLst>
          </p:cNvPr>
          <p:cNvSpPr/>
          <p:nvPr/>
        </p:nvSpPr>
        <p:spPr>
          <a:xfrm>
            <a:off x="3413249" y="1658011"/>
            <a:ext cx="5378210" cy="5341259"/>
          </a:xfrm>
          <a:prstGeom prst="pie">
            <a:avLst>
              <a:gd name="adj1" fmla="val 20614383"/>
              <a:gd name="adj2" fmla="val 890268"/>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4" name="Rectangle 3">
            <a:extLst>
              <a:ext uri="{FF2B5EF4-FFF2-40B4-BE49-F238E27FC236}">
                <a16:creationId xmlns:a16="http://schemas.microsoft.com/office/drawing/2014/main" id="{6F42C8E6-03CE-8D47-3446-CD930DCCBE0B}"/>
              </a:ext>
            </a:extLst>
          </p:cNvPr>
          <p:cNvSpPr/>
          <p:nvPr/>
        </p:nvSpPr>
        <p:spPr>
          <a:xfrm>
            <a:off x="502105" y="5774348"/>
            <a:ext cx="1294789" cy="263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utiger 45 bold"/>
              <a:ea typeface="+mn-ea"/>
              <a:cs typeface="+mn-cs"/>
            </a:endParaRPr>
          </a:p>
        </p:txBody>
      </p:sp>
      <p:sp>
        <p:nvSpPr>
          <p:cNvPr id="5" name="Partial Circle 4">
            <a:extLst>
              <a:ext uri="{FF2B5EF4-FFF2-40B4-BE49-F238E27FC236}">
                <a16:creationId xmlns:a16="http://schemas.microsoft.com/office/drawing/2014/main" id="{6167A270-0378-D56F-1BD4-5213D889ED29}"/>
              </a:ext>
            </a:extLst>
          </p:cNvPr>
          <p:cNvSpPr/>
          <p:nvPr/>
        </p:nvSpPr>
        <p:spPr>
          <a:xfrm>
            <a:off x="3457633" y="1659634"/>
            <a:ext cx="5341258" cy="5341259"/>
          </a:xfrm>
          <a:prstGeom prst="pie">
            <a:avLst>
              <a:gd name="adj1" fmla="val 884070"/>
              <a:gd name="adj2" fmla="val 2685110"/>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grpSp>
        <p:nvGrpSpPr>
          <p:cNvPr id="6" name="Group 5">
            <a:extLst>
              <a:ext uri="{FF2B5EF4-FFF2-40B4-BE49-F238E27FC236}">
                <a16:creationId xmlns:a16="http://schemas.microsoft.com/office/drawing/2014/main" id="{9B041769-0EAF-53E0-A7C2-19E3B8EB9375}"/>
              </a:ext>
            </a:extLst>
          </p:cNvPr>
          <p:cNvGrpSpPr/>
          <p:nvPr/>
        </p:nvGrpSpPr>
        <p:grpSpPr>
          <a:xfrm>
            <a:off x="59985" y="860548"/>
            <a:ext cx="12018552" cy="6096322"/>
            <a:chOff x="47340" y="1097540"/>
            <a:chExt cx="12018552" cy="6096322"/>
          </a:xfrm>
        </p:grpSpPr>
        <p:sp>
          <p:nvSpPr>
            <p:cNvPr id="7" name="Rectangle 6">
              <a:extLst>
                <a:ext uri="{FF2B5EF4-FFF2-40B4-BE49-F238E27FC236}">
                  <a16:creationId xmlns:a16="http://schemas.microsoft.com/office/drawing/2014/main" id="{E79A3CD5-D6C7-0B9E-6985-57CE759EF619}"/>
                </a:ext>
              </a:extLst>
            </p:cNvPr>
            <p:cNvSpPr/>
            <p:nvPr/>
          </p:nvSpPr>
          <p:spPr bwMode="auto">
            <a:xfrm>
              <a:off x="100818" y="5142790"/>
              <a:ext cx="3088179" cy="797654"/>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r" defTabSz="533387" rtl="0" eaLnBrk="1" fontAlgn="auto" latinLnBrk="0" hangingPunct="1">
                <a:lnSpc>
                  <a:spcPct val="100000"/>
                </a:lnSpc>
                <a:spcBef>
                  <a:spcPts val="100"/>
                </a:spcBef>
                <a:spcAft>
                  <a:spcPts val="100"/>
                </a:spcAft>
                <a:buClrTx/>
                <a:buSzTx/>
                <a:buFontTx/>
                <a:buNone/>
                <a:tabLst/>
                <a:defRPr/>
              </a:pPr>
              <a:r>
                <a:rPr kumimoji="0" lang="en-US" sz="1200" b="1" i="0" u="none" strike="noStrike" kern="0" cap="none" spc="0" normalizeH="0" baseline="0" noProof="0">
                  <a:ln>
                    <a:noFill/>
                  </a:ln>
                  <a:solidFill>
                    <a:srgbClr val="0070C0"/>
                  </a:solidFill>
                  <a:effectLst/>
                  <a:uLnTx/>
                  <a:uFillTx/>
                  <a:latin typeface="Frutiger 45 bold"/>
                  <a:ea typeface="STKaiti"/>
                  <a:cs typeface="Calibri" panose="020F0502020204030204" pitchFamily="34" charset="0"/>
                </a:rPr>
                <a:t>Core – Sales and Service Clouds</a:t>
              </a:r>
            </a:p>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Frutiger 45 bold"/>
                  <a:ea typeface="ヒラギノ角ゴ Pro W3" pitchFamily="124" charset="-128"/>
                  <a:cs typeface="Calibri" panose="020F0502020204030204" pitchFamily="34" charset="0"/>
                </a:rPr>
                <a:t>Lead management, Forecasting, Territory management, Case management, Service Console, Knowledge management</a:t>
              </a:r>
              <a:endParaRPr kumimoji="0" lang="en-US" sz="1100" b="0" i="0" u="none" strike="noStrike" kern="0" cap="none" spc="0" normalizeH="0" baseline="0" noProof="0">
                <a:ln>
                  <a:noFill/>
                </a:ln>
                <a:solidFill>
                  <a:prstClr val="black"/>
                </a:solidFill>
                <a:effectLst/>
                <a:uLnTx/>
                <a:uFillTx/>
                <a:latin typeface="Frutiger 45 bold"/>
                <a:ea typeface="ヒラギノ角ゴ Pro W3" pitchFamily="124" charset="-128"/>
                <a:cs typeface="Calibri" panose="020F0502020204030204" pitchFamily="34" charset="0"/>
              </a:endParaRPr>
            </a:p>
          </p:txBody>
        </p:sp>
        <p:sp>
          <p:nvSpPr>
            <p:cNvPr id="8" name="Rectangle 7">
              <a:extLst>
                <a:ext uri="{FF2B5EF4-FFF2-40B4-BE49-F238E27FC236}">
                  <a16:creationId xmlns:a16="http://schemas.microsoft.com/office/drawing/2014/main" id="{544B5141-A756-B8D7-CC0E-0B9DD5C114EA}"/>
                </a:ext>
              </a:extLst>
            </p:cNvPr>
            <p:cNvSpPr/>
            <p:nvPr/>
          </p:nvSpPr>
          <p:spPr bwMode="auto">
            <a:xfrm>
              <a:off x="67414" y="3787998"/>
              <a:ext cx="3088179" cy="628377"/>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r" defTabSz="533387" rtl="0" eaLnBrk="1" fontAlgn="auto" latinLnBrk="0" hangingPunct="1">
                <a:lnSpc>
                  <a:spcPct val="100000"/>
                </a:lnSpc>
                <a:spcBef>
                  <a:spcPts val="100"/>
                </a:spcBef>
                <a:spcAft>
                  <a:spcPts val="100"/>
                </a:spcAft>
                <a:buClrTx/>
                <a:buSzTx/>
                <a:buFontTx/>
                <a:buNone/>
                <a:tabLst/>
                <a:defRPr/>
              </a:pPr>
              <a:r>
                <a:rPr kumimoji="0" lang="en-US" sz="1200" b="1" i="0" u="none" strike="noStrike" kern="0" cap="none" spc="0" normalizeH="0" baseline="0" noProof="0">
                  <a:ln>
                    <a:noFill/>
                  </a:ln>
                  <a:solidFill>
                    <a:srgbClr val="0070C0"/>
                  </a:solidFill>
                  <a:effectLst/>
                  <a:uLnTx/>
                  <a:uFillTx/>
                  <a:latin typeface="Frutiger 45 bold"/>
                  <a:ea typeface="STKaiti"/>
                  <a:cs typeface="Calibri" panose="020F0502020204030204" pitchFamily="34" charset="0"/>
                </a:rPr>
                <a:t>Marketing Cloud</a:t>
              </a:r>
            </a:p>
            <a:p>
              <a:pPr marL="0" marR="0" lvl="0" indent="0" algn="r" defTabSz="121914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Frutiger 45 bold"/>
                  <a:ea typeface="ヒラギノ角ゴ Pro W3" pitchFamily="124" charset="-128"/>
                  <a:cs typeface="Calibri" panose="020F0502020204030204" pitchFamily="34" charset="0"/>
                </a:rPr>
                <a:t>Marketing outreach, Omnichannel engagement, Campaign management, Upsell, Cross-sell</a:t>
              </a:r>
            </a:p>
          </p:txBody>
        </p:sp>
        <p:sp>
          <p:nvSpPr>
            <p:cNvPr id="9" name="Rectangle 8">
              <a:extLst>
                <a:ext uri="{FF2B5EF4-FFF2-40B4-BE49-F238E27FC236}">
                  <a16:creationId xmlns:a16="http://schemas.microsoft.com/office/drawing/2014/main" id="{4B9DCF51-E4B1-5062-F1F3-C02C34C454C0}"/>
                </a:ext>
              </a:extLst>
            </p:cNvPr>
            <p:cNvSpPr/>
            <p:nvPr/>
          </p:nvSpPr>
          <p:spPr bwMode="auto">
            <a:xfrm>
              <a:off x="47340" y="2501056"/>
              <a:ext cx="3088179" cy="641201"/>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r" defTabSz="533387" rtl="0" eaLnBrk="1" fontAlgn="auto" latinLnBrk="0" hangingPunct="1">
                <a:lnSpc>
                  <a:spcPct val="100000"/>
                </a:lnSpc>
                <a:spcBef>
                  <a:spcPts val="100"/>
                </a:spcBef>
                <a:spcAft>
                  <a:spcPts val="100"/>
                </a:spcAft>
                <a:buClrTx/>
                <a:buSzTx/>
                <a:buFontTx/>
                <a:buNone/>
                <a:tabLst/>
                <a:defRPr/>
              </a:pPr>
              <a:r>
                <a:rPr kumimoji="0" lang="en-US" sz="1200" b="1" i="0" u="none" strike="noStrike" kern="0" cap="none" spc="0" normalizeH="0" baseline="0" noProof="0">
                  <a:ln>
                    <a:noFill/>
                  </a:ln>
                  <a:solidFill>
                    <a:srgbClr val="FFC000"/>
                  </a:solidFill>
                  <a:effectLst/>
                  <a:uLnTx/>
                  <a:uFillTx/>
                  <a:latin typeface="Frutiger 45 bold"/>
                  <a:ea typeface="STKaiti"/>
                  <a:cs typeface="Calibri" panose="020F0502020204030204" pitchFamily="34" charset="0"/>
                </a:rPr>
                <a:t>Experience Cloud</a:t>
              </a:r>
            </a:p>
            <a:p>
              <a:pPr marL="0" marR="0" lvl="0" indent="0" algn="r" defTabSz="533387" rtl="0" eaLnBrk="1" fontAlgn="auto" latinLnBrk="0" hangingPunct="1">
                <a:lnSpc>
                  <a:spcPct val="100000"/>
                </a:lnSpc>
                <a:spcBef>
                  <a:spcPts val="100"/>
                </a:spcBef>
                <a:spcAft>
                  <a:spcPts val="100"/>
                </a:spcAft>
                <a:buClrTx/>
                <a:buSzTx/>
                <a:buFontTx/>
                <a:buNone/>
                <a:tabLst/>
                <a:defRPr/>
              </a:pPr>
              <a:r>
                <a:rPr kumimoji="0" lang="en-US" sz="1100" b="0" i="0" u="none" strike="noStrike" kern="0" cap="none" spc="0" normalizeH="0" baseline="0" noProof="0">
                  <a:ln>
                    <a:noFill/>
                  </a:ln>
                  <a:solidFill>
                    <a:prstClr val="black"/>
                  </a:solidFill>
                  <a:effectLst/>
                  <a:uLnTx/>
                  <a:uFillTx/>
                  <a:latin typeface="Frutiger 45 bold"/>
                  <a:ea typeface="ヒラギノ角ゴ Pro W3" pitchFamily="124" charset="-128"/>
                  <a:cs typeface="Calibri" panose="020F0502020204030204" pitchFamily="34" charset="0"/>
                </a:rPr>
                <a:t>Dealer portals, Consumer portals, Employee portals, Custom applications</a:t>
              </a:r>
            </a:p>
          </p:txBody>
        </p:sp>
        <p:sp>
          <p:nvSpPr>
            <p:cNvPr id="10" name="Rectangle 9">
              <a:extLst>
                <a:ext uri="{FF2B5EF4-FFF2-40B4-BE49-F238E27FC236}">
                  <a16:creationId xmlns:a16="http://schemas.microsoft.com/office/drawing/2014/main" id="{3A7E71C1-4735-CAF6-C39C-356DEA43371A}"/>
                </a:ext>
              </a:extLst>
            </p:cNvPr>
            <p:cNvSpPr/>
            <p:nvPr/>
          </p:nvSpPr>
          <p:spPr bwMode="auto">
            <a:xfrm>
              <a:off x="1039454" y="1474759"/>
              <a:ext cx="3219509" cy="615553"/>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C000"/>
                  </a:solidFill>
                  <a:effectLst/>
                  <a:uLnTx/>
                  <a:uFillTx/>
                  <a:latin typeface="Frutiger 45 bold"/>
                  <a:ea typeface="STKaiti"/>
                  <a:cs typeface="Calibri" panose="020F0502020204030204" pitchFamily="34" charset="0"/>
                </a:rPr>
                <a:t>CPQ</a:t>
              </a:r>
              <a:endParaRPr kumimoji="0" lang="en-US" sz="1100" b="0" i="0" u="none" strike="noStrike" kern="0" cap="none" spc="0" normalizeH="0" baseline="0" noProof="0">
                <a:ln>
                  <a:noFill/>
                </a:ln>
                <a:solidFill>
                  <a:prstClr val="black"/>
                </a:solidFill>
                <a:effectLst/>
                <a:uLnTx/>
                <a:uFillTx/>
                <a:latin typeface="Frutiger 45 bold"/>
                <a:ea typeface="ヒラギノ角ゴ Pro W3" pitchFamily="124" charset="-128"/>
                <a:cs typeface="Calibri" panose="020F0502020204030204" pitchFamily="34" charset="0"/>
              </a:endParaRPr>
            </a:p>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Frutiger 45 bold"/>
                  <a:ea typeface="ヒラギノ角ゴ Pro W3" pitchFamily="124" charset="-128"/>
                  <a:cs typeface="Calibri" panose="020F0502020204030204" pitchFamily="34" charset="0"/>
                </a:rPr>
                <a:t>Pricing, Quoting, Order Management, Contract Management.</a:t>
              </a:r>
            </a:p>
          </p:txBody>
        </p:sp>
        <p:sp>
          <p:nvSpPr>
            <p:cNvPr id="11" name="Rectangle 10">
              <a:extLst>
                <a:ext uri="{FF2B5EF4-FFF2-40B4-BE49-F238E27FC236}">
                  <a16:creationId xmlns:a16="http://schemas.microsoft.com/office/drawing/2014/main" id="{EC4F77C2-C704-05FA-5E6C-2EC573CC8CF7}"/>
                </a:ext>
              </a:extLst>
            </p:cNvPr>
            <p:cNvSpPr/>
            <p:nvPr/>
          </p:nvSpPr>
          <p:spPr bwMode="auto">
            <a:xfrm>
              <a:off x="4434664" y="1097540"/>
              <a:ext cx="3219509" cy="615553"/>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C000"/>
                  </a:solidFill>
                  <a:effectLst/>
                  <a:uLnTx/>
                  <a:uFillTx/>
                  <a:latin typeface="Frutiger 45 bold"/>
                  <a:ea typeface="ヒラギノ角ゴ Pro W3" pitchFamily="124" charset="-128"/>
                  <a:cs typeface="Calibri" panose="020F0502020204030204" pitchFamily="34" charset="0"/>
                </a:rPr>
                <a:t>Field Service</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Frutiger 45 bold"/>
                  <a:ea typeface="ヒラギノ角ゴ Pro W3" pitchFamily="124" charset="-128"/>
                  <a:cs typeface="Calibri" panose="020F0502020204030204" pitchFamily="34" charset="0"/>
                </a:rPr>
                <a:t>Asset tracking and management, Scheduling and task management, Mobile workforce</a:t>
              </a:r>
            </a:p>
          </p:txBody>
        </p:sp>
        <p:sp>
          <p:nvSpPr>
            <p:cNvPr id="12" name="Rectangle 11">
              <a:extLst>
                <a:ext uri="{FF2B5EF4-FFF2-40B4-BE49-F238E27FC236}">
                  <a16:creationId xmlns:a16="http://schemas.microsoft.com/office/drawing/2014/main" id="{9FF1E81A-9041-F871-0E26-523D3C01EF36}"/>
                </a:ext>
              </a:extLst>
            </p:cNvPr>
            <p:cNvSpPr/>
            <p:nvPr/>
          </p:nvSpPr>
          <p:spPr bwMode="auto">
            <a:xfrm>
              <a:off x="7742718" y="1518059"/>
              <a:ext cx="3893002" cy="615553"/>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C000"/>
                  </a:solidFill>
                  <a:effectLst/>
                  <a:uLnTx/>
                  <a:uFillTx/>
                  <a:latin typeface="Frutiger 45 bold"/>
                  <a:ea typeface="STKaiti"/>
                  <a:cs typeface="Calibri" panose="020F0502020204030204" pitchFamily="34" charset="0"/>
                </a:rPr>
                <a:t>Platform + ISV</a:t>
              </a:r>
              <a:endParaRPr kumimoji="0" lang="en-US" sz="1200" b="0" i="0" u="none" strike="noStrike" kern="0" cap="none" spc="0" normalizeH="0" baseline="0" noProof="0" dirty="0">
                <a:ln>
                  <a:noFill/>
                </a:ln>
                <a:solidFill>
                  <a:srgbClr val="000000"/>
                </a:solidFill>
                <a:effectLst/>
                <a:uLnTx/>
                <a:uFillTx/>
                <a:latin typeface="Frutiger 45 bold"/>
                <a:ea typeface="ヒラギノ角ゴ Pro W3" pitchFamily="124" charset="-128"/>
                <a:cs typeface="Calibri" panose="020F0502020204030204" pitchFamily="34" charset="0"/>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Frutiger 45 bold"/>
                  <a:ea typeface="ヒラギノ角ゴ Pro W3" pitchFamily="124" charset="-128"/>
                  <a:cs typeface="Calibri" panose="020F0502020204030204" pitchFamily="34" charset="0"/>
                </a:rPr>
                <a:t>App rationalization, Low-code app development, App and Site management. ISVs – </a:t>
              </a:r>
              <a:r>
                <a:rPr kumimoji="0" lang="en-US" sz="1100" b="0" i="0" u="none" strike="noStrike" kern="0" cap="none" spc="0" normalizeH="0" baseline="0" noProof="0" dirty="0" err="1">
                  <a:ln>
                    <a:noFill/>
                  </a:ln>
                  <a:solidFill>
                    <a:srgbClr val="000000"/>
                  </a:solidFill>
                  <a:effectLst/>
                  <a:uLnTx/>
                  <a:uFillTx/>
                  <a:latin typeface="Frutiger 45 bold"/>
                  <a:ea typeface="ヒラギノ角ゴ Pro W3" pitchFamily="124" charset="-128"/>
                  <a:cs typeface="Calibri" panose="020F0502020204030204" pitchFamily="34" charset="0"/>
                </a:rPr>
                <a:t>nCino</a:t>
              </a:r>
              <a:r>
                <a:rPr kumimoji="0" lang="en-US" sz="1100" b="0" i="0" u="none" strike="noStrike" kern="0" cap="none" spc="0" normalizeH="0" baseline="0" noProof="0" dirty="0">
                  <a:ln>
                    <a:noFill/>
                  </a:ln>
                  <a:solidFill>
                    <a:srgbClr val="000000"/>
                  </a:solidFill>
                  <a:effectLst/>
                  <a:uLnTx/>
                  <a:uFillTx/>
                  <a:latin typeface="Frutiger 45 bold"/>
                  <a:ea typeface="ヒラギノ角ゴ Pro W3" pitchFamily="124" charset="-128"/>
                  <a:cs typeface="Calibri" panose="020F0502020204030204" pitchFamily="34" charset="0"/>
                </a:rPr>
                <a:t>, Veeva, Conga, Apttus, Zuora</a:t>
              </a:r>
            </a:p>
          </p:txBody>
        </p:sp>
        <p:sp>
          <p:nvSpPr>
            <p:cNvPr id="13" name="Rectangle 12">
              <a:extLst>
                <a:ext uri="{FF2B5EF4-FFF2-40B4-BE49-F238E27FC236}">
                  <a16:creationId xmlns:a16="http://schemas.microsoft.com/office/drawing/2014/main" id="{AD82E57E-02D0-CE2A-EAAF-1FDB7854A2A3}"/>
                </a:ext>
              </a:extLst>
            </p:cNvPr>
            <p:cNvSpPr/>
            <p:nvPr/>
          </p:nvSpPr>
          <p:spPr bwMode="auto">
            <a:xfrm>
              <a:off x="9055226" y="5153184"/>
              <a:ext cx="3010666" cy="979755"/>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l" defTabSz="533387" rtl="0" eaLnBrk="1" fontAlgn="auto" latinLnBrk="0" hangingPunct="1">
                <a:lnSpc>
                  <a:spcPct val="100000"/>
                </a:lnSpc>
                <a:spcBef>
                  <a:spcPts val="100"/>
                </a:spcBef>
                <a:spcAft>
                  <a:spcPts val="100"/>
                </a:spcAft>
                <a:buClrTx/>
                <a:buSzTx/>
                <a:buFontTx/>
                <a:buNone/>
                <a:tabLst/>
                <a:defRPr/>
              </a:pPr>
              <a:r>
                <a:rPr kumimoji="0" lang="en-US" sz="1200" b="1" i="0" u="none" strike="noStrike" kern="0" cap="none" spc="0" normalizeH="0" baseline="0" noProof="0">
                  <a:ln>
                    <a:noFill/>
                  </a:ln>
                  <a:solidFill>
                    <a:srgbClr val="FFFFFF">
                      <a:lumMod val="50000"/>
                    </a:srgbClr>
                  </a:solidFill>
                  <a:effectLst/>
                  <a:uLnTx/>
                  <a:uFillTx/>
                  <a:latin typeface="Frutiger 45 bold"/>
                  <a:ea typeface="STKaiti"/>
                  <a:cs typeface="Calibri" panose="020F0502020204030204" pitchFamily="34" charset="0"/>
                </a:rPr>
                <a:t>Analytics &amp; Integration</a:t>
              </a:r>
            </a:p>
            <a:p>
              <a:pPr marL="0" marR="0" lvl="0" indent="0" algn="l" defTabSz="533387" rtl="0" eaLnBrk="1" fontAlgn="auto" latinLnBrk="0" hangingPunct="1">
                <a:lnSpc>
                  <a:spcPct val="100000"/>
                </a:lnSpc>
                <a:spcBef>
                  <a:spcPts val="100"/>
                </a:spcBef>
                <a:spcAft>
                  <a:spcPts val="100"/>
                </a:spcAft>
                <a:buClrTx/>
                <a:buSzTx/>
                <a:buFontTx/>
                <a:buNone/>
                <a:tabLst/>
                <a:defRPr/>
              </a:pPr>
              <a:r>
                <a:rPr kumimoji="0" lang="en-GB" sz="1100" b="0" i="0" u="none" strike="noStrike" kern="0" cap="none" spc="0" normalizeH="0" baseline="0" noProof="0">
                  <a:ln>
                    <a:noFill/>
                  </a:ln>
                  <a:solidFill>
                    <a:srgbClr val="000000"/>
                  </a:solidFill>
                  <a:effectLst/>
                  <a:uLnTx/>
                  <a:uFillTx/>
                  <a:latin typeface="Frutiger 45 bold"/>
                  <a:ea typeface="ヒラギノ角ゴ Pro W3" pitchFamily="124" charset="-128"/>
                  <a:cs typeface="Calibri" panose="020F0502020204030204" pitchFamily="34" charset="0"/>
                </a:rPr>
                <a:t>Leverage data, analytics and AI to predict outcomes and drive actions; Put actionable analytics and rich data insights </a:t>
              </a:r>
              <a:br>
                <a:rPr kumimoji="0" lang="en-GB" sz="1100" b="0" i="0" u="none" strike="noStrike" kern="0" cap="none" spc="0" normalizeH="0" baseline="0" noProof="0">
                  <a:ln>
                    <a:noFill/>
                  </a:ln>
                  <a:solidFill>
                    <a:srgbClr val="000000"/>
                  </a:solidFill>
                  <a:effectLst/>
                  <a:uLnTx/>
                  <a:uFillTx/>
                  <a:latin typeface="Frutiger 45 bold"/>
                  <a:ea typeface="ヒラギノ角ゴ Pro W3" pitchFamily="124" charset="-128"/>
                  <a:cs typeface="Calibri" panose="020F0502020204030204" pitchFamily="34" charset="0"/>
                </a:rPr>
              </a:br>
              <a:r>
                <a:rPr kumimoji="0" lang="en-GB" sz="1100" b="0" i="0" u="none" strike="noStrike" kern="0" cap="none" spc="0" normalizeH="0" baseline="0" noProof="0">
                  <a:ln>
                    <a:noFill/>
                  </a:ln>
                  <a:solidFill>
                    <a:srgbClr val="000000"/>
                  </a:solidFill>
                  <a:effectLst/>
                  <a:uLnTx/>
                  <a:uFillTx/>
                  <a:latin typeface="Frutiger 45 bold"/>
                  <a:ea typeface="ヒラギノ角ゴ Pro W3" pitchFamily="124" charset="-128"/>
                  <a:cs typeface="Calibri" panose="020F0502020204030204" pitchFamily="34" charset="0"/>
                </a:rPr>
                <a:t>within reach</a:t>
              </a:r>
            </a:p>
          </p:txBody>
        </p:sp>
        <p:sp>
          <p:nvSpPr>
            <p:cNvPr id="14" name="Rectangle 13">
              <a:extLst>
                <a:ext uri="{FF2B5EF4-FFF2-40B4-BE49-F238E27FC236}">
                  <a16:creationId xmlns:a16="http://schemas.microsoft.com/office/drawing/2014/main" id="{2877555D-8E68-FCDB-36B0-54FFF77937B5}"/>
                </a:ext>
              </a:extLst>
            </p:cNvPr>
            <p:cNvSpPr/>
            <p:nvPr/>
          </p:nvSpPr>
          <p:spPr bwMode="auto">
            <a:xfrm>
              <a:off x="8990421" y="3939029"/>
              <a:ext cx="2955431" cy="810478"/>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l" defTabSz="533387" rtl="0" eaLnBrk="1" fontAlgn="auto" latinLnBrk="0" hangingPunct="1">
                <a:lnSpc>
                  <a:spcPct val="100000"/>
                </a:lnSpc>
                <a:spcBef>
                  <a:spcPts val="100"/>
                </a:spcBef>
                <a:spcAft>
                  <a:spcPts val="100"/>
                </a:spcAft>
                <a:buClrTx/>
                <a:buSzTx/>
                <a:buFontTx/>
                <a:buNone/>
                <a:tabLst/>
                <a:defRPr/>
              </a:pPr>
              <a:r>
                <a:rPr kumimoji="0" lang="en-US" sz="1200" b="1" i="0" u="none" strike="noStrike" kern="0" cap="none" spc="0" normalizeH="0" baseline="0" noProof="0">
                  <a:ln>
                    <a:noFill/>
                  </a:ln>
                  <a:solidFill>
                    <a:srgbClr val="ED7D31"/>
                  </a:solidFill>
                  <a:effectLst/>
                  <a:uLnTx/>
                  <a:uFillTx/>
                  <a:latin typeface="Frutiger 45 bold"/>
                  <a:ea typeface="STKaiti"/>
                  <a:cs typeface="Calibri" panose="020F0502020204030204" pitchFamily="34" charset="0"/>
                </a:rPr>
                <a:t>Industry Clouds</a:t>
              </a:r>
            </a:p>
            <a:p>
              <a:pPr marL="0" marR="0" lvl="0" indent="0" algn="l" defTabSz="533387" rtl="0" eaLnBrk="1" fontAlgn="auto" latinLnBrk="0" hangingPunct="1">
                <a:lnSpc>
                  <a:spcPct val="100000"/>
                </a:lnSpc>
                <a:spcBef>
                  <a:spcPts val="100"/>
                </a:spcBef>
                <a:spcAft>
                  <a:spcPts val="100"/>
                </a:spcAft>
                <a:buClrTx/>
                <a:buSzTx/>
                <a:buFontTx/>
                <a:buNone/>
                <a:tabLst/>
                <a:defRPr/>
              </a:pPr>
              <a:r>
                <a:rPr kumimoji="0" lang="en-US" sz="1100" b="0" i="0" u="none" strike="noStrike" kern="0" cap="none" spc="0" normalizeH="0" baseline="0" noProof="0">
                  <a:ln>
                    <a:noFill/>
                  </a:ln>
                  <a:solidFill>
                    <a:srgbClr val="000000"/>
                  </a:solidFill>
                  <a:effectLst/>
                  <a:uLnTx/>
                  <a:uFillTx/>
                  <a:latin typeface="Frutiger 45 bold"/>
                  <a:ea typeface="ヒラギノ角ゴ Pro W3" pitchFamily="124" charset="-128"/>
                  <a:cs typeface="Calibri" panose="020F0502020204030204" pitchFamily="34" charset="0"/>
                </a:rPr>
                <a:t>Services on Financial Services cloud, Health cloud, Manufacturing cloud, Consumer Goods cloud, Auto cloud, Media cloud &amp; Education cloud</a:t>
              </a:r>
            </a:p>
          </p:txBody>
        </p:sp>
        <p:sp>
          <p:nvSpPr>
            <p:cNvPr id="15" name="Rectangle 14">
              <a:extLst>
                <a:ext uri="{FF2B5EF4-FFF2-40B4-BE49-F238E27FC236}">
                  <a16:creationId xmlns:a16="http://schemas.microsoft.com/office/drawing/2014/main" id="{1C14DCC0-C572-492E-B82A-2FDA7EBC1F65}"/>
                </a:ext>
              </a:extLst>
            </p:cNvPr>
            <p:cNvSpPr/>
            <p:nvPr/>
          </p:nvSpPr>
          <p:spPr bwMode="auto">
            <a:xfrm>
              <a:off x="8822170" y="2627589"/>
              <a:ext cx="3174245" cy="810478"/>
            </a:xfrm>
            <a:prstGeom prst="rect">
              <a:avLst/>
            </a:prstGeom>
            <a:noFill/>
            <a:ln w="3175" cap="flat" cmpd="sng" algn="ctr">
              <a:noFill/>
              <a:prstDash val="solid"/>
            </a:ln>
            <a:effectLst/>
          </p:spPr>
          <p:txBody>
            <a:bodyPr spcFirstLastPara="0" vert="horz" wrap="square" lIns="91440" tIns="45720" rIns="45720" bIns="45720" numCol="1" spcCol="1270" anchor="t" anchorCtr="0">
              <a:spAutoFit/>
            </a:bodyPr>
            <a:lstStyle/>
            <a:p>
              <a:pPr marL="0" marR="0" lvl="0" indent="0" algn="l" defTabSz="533387" rtl="0" eaLnBrk="1" fontAlgn="auto" latinLnBrk="0" hangingPunct="1">
                <a:lnSpc>
                  <a:spcPct val="100000"/>
                </a:lnSpc>
                <a:spcBef>
                  <a:spcPts val="100"/>
                </a:spcBef>
                <a:spcAft>
                  <a:spcPts val="100"/>
                </a:spcAft>
                <a:buClrTx/>
                <a:buSzTx/>
                <a:buFontTx/>
                <a:buNone/>
                <a:tabLst/>
                <a:defRPr/>
              </a:pPr>
              <a:r>
                <a:rPr kumimoji="0" lang="en-US" sz="1200" b="1" i="0" u="none" strike="noStrike" kern="0" cap="none" spc="0" normalizeH="0" baseline="0" noProof="0">
                  <a:ln>
                    <a:noFill/>
                  </a:ln>
                  <a:solidFill>
                    <a:srgbClr val="33682B">
                      <a:lumMod val="60000"/>
                      <a:lumOff val="40000"/>
                    </a:srgbClr>
                  </a:solidFill>
                  <a:effectLst/>
                  <a:uLnTx/>
                  <a:uFillTx/>
                  <a:latin typeface="Frutiger 45 bold"/>
                  <a:ea typeface="STKaiti"/>
                  <a:cs typeface="Calibri" panose="020F0502020204030204" pitchFamily="34" charset="0"/>
                </a:rPr>
                <a:t>Commerce</a:t>
              </a:r>
            </a:p>
            <a:p>
              <a:pPr marL="0" marR="0" lvl="0" indent="0" algn="l" defTabSz="1219140" rtl="0" eaLnBrk="1" fontAlgn="auto" latinLnBrk="0" hangingPunct="1">
                <a:lnSpc>
                  <a:spcPct val="100000"/>
                </a:lnSpc>
                <a:spcBef>
                  <a:spcPts val="100"/>
                </a:spcBef>
                <a:spcAft>
                  <a:spcPts val="100"/>
                </a:spcAft>
                <a:buClrTx/>
                <a:buSzTx/>
                <a:buFontTx/>
                <a:buNone/>
                <a:tabLst/>
                <a:defRPr/>
              </a:pPr>
              <a:r>
                <a:rPr kumimoji="0" lang="en-GB" sz="1100" b="0" i="0" u="none" strike="noStrike" kern="0" cap="none" spc="0" normalizeH="0" baseline="0" noProof="0">
                  <a:ln>
                    <a:noFill/>
                  </a:ln>
                  <a:solidFill>
                    <a:srgbClr val="000000"/>
                  </a:solidFill>
                  <a:effectLst/>
                  <a:uLnTx/>
                  <a:uFillTx/>
                  <a:latin typeface="Frutiger 45 bold"/>
                  <a:ea typeface="ヒラギノ角ゴ Pro W3" pitchFamily="124" charset="-128"/>
                  <a:cs typeface="Calibri" panose="020F0502020204030204" pitchFamily="34" charset="0"/>
                </a:rPr>
                <a:t>Full Commerce Services – B2B &amp; B2C; Strategy, QuickStart implementations, Customizations, Integrated portals, Headless portals</a:t>
              </a:r>
              <a:endParaRPr kumimoji="0" lang="en-US" sz="1100" b="0" i="0" u="none" strike="noStrike" kern="0" cap="none" spc="0" normalizeH="0" baseline="0" noProof="0">
                <a:ln>
                  <a:noFill/>
                </a:ln>
                <a:solidFill>
                  <a:srgbClr val="000000"/>
                </a:solidFill>
                <a:effectLst/>
                <a:uLnTx/>
                <a:uFillTx/>
                <a:latin typeface="Frutiger 45 bold"/>
                <a:ea typeface="ヒラギノ角ゴ Pro W3" pitchFamily="124" charset="-128"/>
                <a:cs typeface="Calibri" panose="020F0502020204030204" pitchFamily="34" charset="0"/>
              </a:endParaRPr>
            </a:p>
          </p:txBody>
        </p:sp>
        <p:sp>
          <p:nvSpPr>
            <p:cNvPr id="16" name="Freeform: Shape 15">
              <a:extLst>
                <a:ext uri="{FF2B5EF4-FFF2-40B4-BE49-F238E27FC236}">
                  <a16:creationId xmlns:a16="http://schemas.microsoft.com/office/drawing/2014/main" id="{DA9FF871-BC50-8505-B08C-D3CC1DAC8F76}"/>
                </a:ext>
              </a:extLst>
            </p:cNvPr>
            <p:cNvSpPr/>
            <p:nvPr/>
          </p:nvSpPr>
          <p:spPr>
            <a:xfrm>
              <a:off x="3264000" y="5828392"/>
              <a:ext cx="500725" cy="222911"/>
            </a:xfrm>
            <a:custGeom>
              <a:avLst/>
              <a:gdLst>
                <a:gd name="connsiteX0" fmla="*/ 377371 w 377371"/>
                <a:gd name="connsiteY0" fmla="*/ 0 h 116114"/>
                <a:gd name="connsiteX1" fmla="*/ 188686 w 377371"/>
                <a:gd name="connsiteY1" fmla="*/ 116114 h 116114"/>
                <a:gd name="connsiteX2" fmla="*/ 0 w 377371"/>
                <a:gd name="connsiteY2" fmla="*/ 116114 h 116114"/>
              </a:gdLst>
              <a:ahLst/>
              <a:cxnLst>
                <a:cxn ang="0">
                  <a:pos x="connsiteX0" y="connsiteY0"/>
                </a:cxn>
                <a:cxn ang="0">
                  <a:pos x="connsiteX1" y="connsiteY1"/>
                </a:cxn>
                <a:cxn ang="0">
                  <a:pos x="connsiteX2" y="connsiteY2"/>
                </a:cxn>
              </a:cxnLst>
              <a:rect l="l" t="t" r="r" b="b"/>
              <a:pathLst>
                <a:path w="377371" h="116114">
                  <a:moveTo>
                    <a:pt x="377371" y="0"/>
                  </a:moveTo>
                  <a:lnTo>
                    <a:pt x="188686" y="116114"/>
                  </a:lnTo>
                  <a:lnTo>
                    <a:pt x="0" y="116114"/>
                  </a:lnTo>
                </a:path>
              </a:pathLst>
            </a:custGeom>
            <a:noFill/>
            <a:ln w="6350" cap="flat" cmpd="sng" algn="ctr">
              <a:solidFill>
                <a:srgbClr val="FBE5D6"/>
              </a:solidFill>
              <a:prstDash val="dash"/>
              <a:miter lim="800000"/>
              <a:tailEnd type="oval" w="sm" len="sm"/>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Frutiger 45 bold"/>
                <a:ea typeface="ヒラギノ角ゴ Pro W3" pitchFamily="124" charset="-128"/>
                <a:cs typeface="+mn-cs"/>
              </a:endParaRPr>
            </a:p>
          </p:txBody>
        </p:sp>
        <p:sp>
          <p:nvSpPr>
            <p:cNvPr id="17" name="Freeform: Shape 16">
              <a:extLst>
                <a:ext uri="{FF2B5EF4-FFF2-40B4-BE49-F238E27FC236}">
                  <a16:creationId xmlns:a16="http://schemas.microsoft.com/office/drawing/2014/main" id="{F50DFD9B-678B-5CA8-4711-4F41294255D8}"/>
                </a:ext>
              </a:extLst>
            </p:cNvPr>
            <p:cNvSpPr/>
            <p:nvPr/>
          </p:nvSpPr>
          <p:spPr>
            <a:xfrm flipH="1" flipV="1">
              <a:off x="8340443" y="3009622"/>
              <a:ext cx="734788" cy="87670"/>
            </a:xfrm>
            <a:custGeom>
              <a:avLst/>
              <a:gdLst>
                <a:gd name="connsiteX0" fmla="*/ 377371 w 377371"/>
                <a:gd name="connsiteY0" fmla="*/ 0 h 116114"/>
                <a:gd name="connsiteX1" fmla="*/ 188686 w 377371"/>
                <a:gd name="connsiteY1" fmla="*/ 116114 h 116114"/>
                <a:gd name="connsiteX2" fmla="*/ 0 w 377371"/>
                <a:gd name="connsiteY2" fmla="*/ 116114 h 116114"/>
              </a:gdLst>
              <a:ahLst/>
              <a:cxnLst>
                <a:cxn ang="0">
                  <a:pos x="connsiteX0" y="connsiteY0"/>
                </a:cxn>
                <a:cxn ang="0">
                  <a:pos x="connsiteX1" y="connsiteY1"/>
                </a:cxn>
                <a:cxn ang="0">
                  <a:pos x="connsiteX2" y="connsiteY2"/>
                </a:cxn>
              </a:cxnLst>
              <a:rect l="l" t="t" r="r" b="b"/>
              <a:pathLst>
                <a:path w="377371" h="116114">
                  <a:moveTo>
                    <a:pt x="377371" y="0"/>
                  </a:moveTo>
                  <a:lnTo>
                    <a:pt x="188686" y="116114"/>
                  </a:lnTo>
                  <a:lnTo>
                    <a:pt x="0" y="116114"/>
                  </a:lnTo>
                </a:path>
              </a:pathLst>
            </a:custGeom>
            <a:noFill/>
            <a:ln w="6350" cap="flat" cmpd="sng" algn="ctr">
              <a:solidFill>
                <a:srgbClr val="FFE1FF"/>
              </a:solidFill>
              <a:prstDash val="dash"/>
              <a:miter lim="800000"/>
              <a:tailEnd type="oval" w="sm" len="sm"/>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Frutiger 45 bold"/>
                <a:ea typeface="ヒラギノ角ゴ Pro W3" pitchFamily="124" charset="-128"/>
                <a:cs typeface="+mn-cs"/>
              </a:endParaRPr>
            </a:p>
          </p:txBody>
        </p:sp>
        <p:sp>
          <p:nvSpPr>
            <p:cNvPr id="18" name="Freeform: Shape 17">
              <a:extLst>
                <a:ext uri="{FF2B5EF4-FFF2-40B4-BE49-F238E27FC236}">
                  <a16:creationId xmlns:a16="http://schemas.microsoft.com/office/drawing/2014/main" id="{EC189766-A3E3-4116-853D-C93332051FDE}"/>
                </a:ext>
              </a:extLst>
            </p:cNvPr>
            <p:cNvSpPr/>
            <p:nvPr/>
          </p:nvSpPr>
          <p:spPr>
            <a:xfrm rot="6300000" flipV="1">
              <a:off x="7374227" y="2017659"/>
              <a:ext cx="377371" cy="116114"/>
            </a:xfrm>
            <a:custGeom>
              <a:avLst/>
              <a:gdLst>
                <a:gd name="connsiteX0" fmla="*/ 377371 w 377371"/>
                <a:gd name="connsiteY0" fmla="*/ 0 h 116114"/>
                <a:gd name="connsiteX1" fmla="*/ 188686 w 377371"/>
                <a:gd name="connsiteY1" fmla="*/ 116114 h 116114"/>
                <a:gd name="connsiteX2" fmla="*/ 0 w 377371"/>
                <a:gd name="connsiteY2" fmla="*/ 116114 h 116114"/>
              </a:gdLst>
              <a:ahLst/>
              <a:cxnLst>
                <a:cxn ang="0">
                  <a:pos x="connsiteX0" y="connsiteY0"/>
                </a:cxn>
                <a:cxn ang="0">
                  <a:pos x="connsiteX1" y="connsiteY1"/>
                </a:cxn>
                <a:cxn ang="0">
                  <a:pos x="connsiteX2" y="connsiteY2"/>
                </a:cxn>
              </a:cxnLst>
              <a:rect l="l" t="t" r="r" b="b"/>
              <a:pathLst>
                <a:path w="377371" h="116114">
                  <a:moveTo>
                    <a:pt x="377371" y="0"/>
                  </a:moveTo>
                  <a:lnTo>
                    <a:pt x="188686" y="116114"/>
                  </a:lnTo>
                  <a:lnTo>
                    <a:pt x="0" y="116114"/>
                  </a:lnTo>
                </a:path>
              </a:pathLst>
            </a:custGeom>
            <a:noFill/>
            <a:ln w="6350" cap="flat" cmpd="sng" algn="ctr">
              <a:solidFill>
                <a:srgbClr val="CCFFCC"/>
              </a:solidFill>
              <a:prstDash val="dash"/>
              <a:miter lim="800000"/>
              <a:tailEnd type="oval" w="sm" len="sm"/>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Frutiger 45 bold"/>
                <a:ea typeface="ヒラギノ角ゴ Pro W3" pitchFamily="124" charset="-128"/>
                <a:cs typeface="+mn-cs"/>
              </a:endParaRPr>
            </a:p>
          </p:txBody>
        </p:sp>
        <p:grpSp>
          <p:nvGrpSpPr>
            <p:cNvPr id="19" name="Group 18">
              <a:extLst>
                <a:ext uri="{FF2B5EF4-FFF2-40B4-BE49-F238E27FC236}">
                  <a16:creationId xmlns:a16="http://schemas.microsoft.com/office/drawing/2014/main" id="{06D52E3B-5B27-3751-87E8-76AC084D3CAB}"/>
                </a:ext>
              </a:extLst>
            </p:cNvPr>
            <p:cNvGrpSpPr/>
            <p:nvPr/>
          </p:nvGrpSpPr>
          <p:grpSpPr>
            <a:xfrm>
              <a:off x="3425371" y="1852604"/>
              <a:ext cx="5341258" cy="5341258"/>
              <a:chOff x="3748881" y="1081881"/>
              <a:chExt cx="4694239" cy="4694239"/>
            </a:xfrm>
          </p:grpSpPr>
          <p:sp>
            <p:nvSpPr>
              <p:cNvPr id="41" name="Partial Circle 40">
                <a:extLst>
                  <a:ext uri="{FF2B5EF4-FFF2-40B4-BE49-F238E27FC236}">
                    <a16:creationId xmlns:a16="http://schemas.microsoft.com/office/drawing/2014/main" id="{457BD6D3-3D62-0E02-D149-260D7241800E}"/>
                  </a:ext>
                </a:extLst>
              </p:cNvPr>
              <p:cNvSpPr/>
              <p:nvPr/>
            </p:nvSpPr>
            <p:spPr>
              <a:xfrm>
                <a:off x="3748881" y="1081881"/>
                <a:ext cx="4694239" cy="4694239"/>
              </a:xfrm>
              <a:prstGeom prst="pie">
                <a:avLst>
                  <a:gd name="adj1" fmla="val 18903117"/>
                  <a:gd name="adj2" fmla="val 20658206"/>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42" name="Partial Circle 41">
                <a:extLst>
                  <a:ext uri="{FF2B5EF4-FFF2-40B4-BE49-F238E27FC236}">
                    <a16:creationId xmlns:a16="http://schemas.microsoft.com/office/drawing/2014/main" id="{B830D206-C943-1831-252F-E3A050F28810}"/>
                  </a:ext>
                </a:extLst>
              </p:cNvPr>
              <p:cNvSpPr/>
              <p:nvPr/>
            </p:nvSpPr>
            <p:spPr>
              <a:xfrm>
                <a:off x="3748881" y="1081881"/>
                <a:ext cx="4694239" cy="4694239"/>
              </a:xfrm>
              <a:prstGeom prst="pie">
                <a:avLst>
                  <a:gd name="adj1" fmla="val 11696426"/>
                  <a:gd name="adj2" fmla="val 18909126"/>
                </a:avLst>
              </a:prstGeom>
              <a:solidFill>
                <a:srgbClr val="FFFDF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43" name="Partial Circle 42">
                <a:extLst>
                  <a:ext uri="{FF2B5EF4-FFF2-40B4-BE49-F238E27FC236}">
                    <a16:creationId xmlns:a16="http://schemas.microsoft.com/office/drawing/2014/main" id="{38060103-C2CA-FAEB-29FE-CD7D79865C78}"/>
                  </a:ext>
                </a:extLst>
              </p:cNvPr>
              <p:cNvSpPr/>
              <p:nvPr/>
            </p:nvSpPr>
            <p:spPr>
              <a:xfrm>
                <a:off x="3748881" y="1081881"/>
                <a:ext cx="4694239" cy="4694239"/>
              </a:xfrm>
              <a:prstGeom prst="pie">
                <a:avLst>
                  <a:gd name="adj1" fmla="val 8085440"/>
                  <a:gd name="adj2" fmla="val 11688129"/>
                </a:avLst>
              </a:prstGeom>
              <a:solidFill>
                <a:srgbClr val="D9EFF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grpSp>
        <p:grpSp>
          <p:nvGrpSpPr>
            <p:cNvPr id="20" name="Group 19">
              <a:extLst>
                <a:ext uri="{FF2B5EF4-FFF2-40B4-BE49-F238E27FC236}">
                  <a16:creationId xmlns:a16="http://schemas.microsoft.com/office/drawing/2014/main" id="{60340636-0663-EF05-7CA1-BF9B55A762ED}"/>
                </a:ext>
              </a:extLst>
            </p:cNvPr>
            <p:cNvGrpSpPr/>
            <p:nvPr/>
          </p:nvGrpSpPr>
          <p:grpSpPr>
            <a:xfrm>
              <a:off x="3812306" y="2239541"/>
              <a:ext cx="4538436" cy="3882658"/>
              <a:chOff x="4184651" y="1517651"/>
              <a:chExt cx="3798470" cy="3249613"/>
            </a:xfrm>
          </p:grpSpPr>
          <p:sp>
            <p:nvSpPr>
              <p:cNvPr id="32" name="Freeform 5">
                <a:extLst>
                  <a:ext uri="{FF2B5EF4-FFF2-40B4-BE49-F238E27FC236}">
                    <a16:creationId xmlns:a16="http://schemas.microsoft.com/office/drawing/2014/main" id="{257F1775-2B67-D672-CACE-C57AFB202861}"/>
                  </a:ext>
                </a:extLst>
              </p:cNvPr>
              <p:cNvSpPr>
                <a:spLocks/>
              </p:cNvSpPr>
              <p:nvPr/>
            </p:nvSpPr>
            <p:spPr bwMode="auto">
              <a:xfrm>
                <a:off x="6096001" y="1603376"/>
                <a:ext cx="1336675" cy="1825625"/>
              </a:xfrm>
              <a:custGeom>
                <a:avLst/>
                <a:gdLst>
                  <a:gd name="T0" fmla="*/ 2568 w 7016"/>
                  <a:gd name="T1" fmla="*/ 0 h 9583"/>
                  <a:gd name="T2" fmla="*/ 7016 w 7016"/>
                  <a:gd name="T3" fmla="*/ 2568 h 9583"/>
                  <a:gd name="T4" fmla="*/ 0 w 7016"/>
                  <a:gd name="T5" fmla="*/ 9583 h 9583"/>
                  <a:gd name="T6" fmla="*/ 2568 w 7016"/>
                  <a:gd name="T7" fmla="*/ 0 h 9583"/>
                </a:gdLst>
                <a:ahLst/>
                <a:cxnLst>
                  <a:cxn ang="0">
                    <a:pos x="T0" y="T1"/>
                  </a:cxn>
                  <a:cxn ang="0">
                    <a:pos x="T2" y="T3"/>
                  </a:cxn>
                  <a:cxn ang="0">
                    <a:pos x="T4" y="T5"/>
                  </a:cxn>
                  <a:cxn ang="0">
                    <a:pos x="T6" y="T7"/>
                  </a:cxn>
                </a:cxnLst>
                <a:rect l="0" t="0" r="r" b="b"/>
                <a:pathLst>
                  <a:path w="7016" h="9583">
                    <a:moveTo>
                      <a:pt x="2568" y="0"/>
                    </a:moveTo>
                    <a:cubicBezTo>
                      <a:pt x="4250" y="451"/>
                      <a:pt x="5784" y="1337"/>
                      <a:pt x="7016" y="2568"/>
                    </a:cubicBezTo>
                    <a:lnTo>
                      <a:pt x="0" y="9583"/>
                    </a:lnTo>
                    <a:lnTo>
                      <a:pt x="2568" y="0"/>
                    </a:lnTo>
                    <a:close/>
                  </a:path>
                </a:pathLst>
              </a:custGeom>
              <a:solidFill>
                <a:srgbClr val="FEDF61"/>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33" name="Freeform 6">
                <a:extLst>
                  <a:ext uri="{FF2B5EF4-FFF2-40B4-BE49-F238E27FC236}">
                    <a16:creationId xmlns:a16="http://schemas.microsoft.com/office/drawing/2014/main" id="{7BE629BF-5FCF-23CB-B5F3-2F1764A0504C}"/>
                  </a:ext>
                </a:extLst>
              </p:cNvPr>
              <p:cNvSpPr>
                <a:spLocks/>
              </p:cNvSpPr>
              <p:nvPr/>
            </p:nvSpPr>
            <p:spPr bwMode="auto">
              <a:xfrm>
                <a:off x="6096001" y="2092325"/>
                <a:ext cx="1806619" cy="1344526"/>
              </a:xfrm>
              <a:custGeom>
                <a:avLst/>
                <a:gdLst>
                  <a:gd name="T0" fmla="*/ 7016 w 9583"/>
                  <a:gd name="T1" fmla="*/ 0 h 7015"/>
                  <a:gd name="T2" fmla="*/ 9583 w 9583"/>
                  <a:gd name="T3" fmla="*/ 4447 h 7015"/>
                  <a:gd name="T4" fmla="*/ 0 w 9583"/>
                  <a:gd name="T5" fmla="*/ 7015 h 7015"/>
                  <a:gd name="T6" fmla="*/ 7016 w 9583"/>
                  <a:gd name="T7" fmla="*/ 0 h 7015"/>
                </a:gdLst>
                <a:ahLst/>
                <a:cxnLst>
                  <a:cxn ang="0">
                    <a:pos x="T0" y="T1"/>
                  </a:cxn>
                  <a:cxn ang="0">
                    <a:pos x="T2" y="T3"/>
                  </a:cxn>
                  <a:cxn ang="0">
                    <a:pos x="T4" y="T5"/>
                  </a:cxn>
                  <a:cxn ang="0">
                    <a:pos x="T6" y="T7"/>
                  </a:cxn>
                </a:cxnLst>
                <a:rect l="0" t="0" r="r" b="b"/>
                <a:pathLst>
                  <a:path w="9583" h="7015">
                    <a:moveTo>
                      <a:pt x="7016" y="0"/>
                    </a:moveTo>
                    <a:cubicBezTo>
                      <a:pt x="8247" y="1231"/>
                      <a:pt x="9133" y="2765"/>
                      <a:pt x="9583" y="4447"/>
                    </a:cubicBezTo>
                    <a:lnTo>
                      <a:pt x="0" y="7015"/>
                    </a:lnTo>
                    <a:lnTo>
                      <a:pt x="7016" y="0"/>
                    </a:lnTo>
                    <a:close/>
                  </a:path>
                </a:pathLst>
              </a:custGeom>
              <a:solidFill>
                <a:schemeClr val="accent6">
                  <a:lumMod val="60000"/>
                  <a:lumOff val="40000"/>
                </a:schemeClr>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34" name="Freeform 7">
                <a:extLst>
                  <a:ext uri="{FF2B5EF4-FFF2-40B4-BE49-F238E27FC236}">
                    <a16:creationId xmlns:a16="http://schemas.microsoft.com/office/drawing/2014/main" id="{D52D9E5F-3FA1-431D-90EA-F5FD9B601C6C}"/>
                  </a:ext>
                </a:extLst>
              </p:cNvPr>
              <p:cNvSpPr>
                <a:spLocks/>
              </p:cNvSpPr>
              <p:nvPr/>
            </p:nvSpPr>
            <p:spPr bwMode="auto">
              <a:xfrm>
                <a:off x="6096001" y="2940051"/>
                <a:ext cx="1887120" cy="979488"/>
              </a:xfrm>
              <a:custGeom>
                <a:avLst/>
                <a:gdLst>
                  <a:gd name="T0" fmla="*/ 9583 w 10034"/>
                  <a:gd name="T1" fmla="*/ 0 h 5136"/>
                  <a:gd name="T2" fmla="*/ 9583 w 10034"/>
                  <a:gd name="T3" fmla="*/ 5136 h 5136"/>
                  <a:gd name="T4" fmla="*/ 0 w 10034"/>
                  <a:gd name="T5" fmla="*/ 2568 h 5136"/>
                  <a:gd name="T6" fmla="*/ 9583 w 10034"/>
                  <a:gd name="T7" fmla="*/ 0 h 5136"/>
                </a:gdLst>
                <a:ahLst/>
                <a:cxnLst>
                  <a:cxn ang="0">
                    <a:pos x="T0" y="T1"/>
                  </a:cxn>
                  <a:cxn ang="0">
                    <a:pos x="T2" y="T3"/>
                  </a:cxn>
                  <a:cxn ang="0">
                    <a:pos x="T4" y="T5"/>
                  </a:cxn>
                  <a:cxn ang="0">
                    <a:pos x="T6" y="T7"/>
                  </a:cxn>
                </a:cxnLst>
                <a:rect l="0" t="0" r="r" b="b"/>
                <a:pathLst>
                  <a:path w="10034" h="5136">
                    <a:moveTo>
                      <a:pt x="9583" y="0"/>
                    </a:moveTo>
                    <a:cubicBezTo>
                      <a:pt x="10034" y="1683"/>
                      <a:pt x="10034" y="3454"/>
                      <a:pt x="9583" y="5136"/>
                    </a:cubicBezTo>
                    <a:lnTo>
                      <a:pt x="0" y="2568"/>
                    </a:lnTo>
                    <a:lnTo>
                      <a:pt x="9583" y="0"/>
                    </a:lnTo>
                    <a:close/>
                  </a:path>
                </a:pathLst>
              </a:custGeom>
              <a:solidFill>
                <a:schemeClr val="accent4">
                  <a:lumMod val="40000"/>
                  <a:lumOff val="60000"/>
                </a:schemeClr>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35" name="Freeform 8">
                <a:extLst>
                  <a:ext uri="{FF2B5EF4-FFF2-40B4-BE49-F238E27FC236}">
                    <a16:creationId xmlns:a16="http://schemas.microsoft.com/office/drawing/2014/main" id="{D19BAA1F-7F26-FA8C-5032-C981A276D504}"/>
                  </a:ext>
                </a:extLst>
              </p:cNvPr>
              <p:cNvSpPr>
                <a:spLocks/>
              </p:cNvSpPr>
              <p:nvPr/>
            </p:nvSpPr>
            <p:spPr bwMode="auto">
              <a:xfrm>
                <a:off x="6096002" y="3429002"/>
                <a:ext cx="1813431" cy="1272084"/>
              </a:xfrm>
              <a:custGeom>
                <a:avLst/>
                <a:gdLst>
                  <a:gd name="T0" fmla="*/ 9583 w 9583"/>
                  <a:gd name="T1" fmla="*/ 2568 h 7015"/>
                  <a:gd name="T2" fmla="*/ 7016 w 9583"/>
                  <a:gd name="T3" fmla="*/ 7015 h 7015"/>
                  <a:gd name="T4" fmla="*/ 0 w 9583"/>
                  <a:gd name="T5" fmla="*/ 0 h 7015"/>
                  <a:gd name="T6" fmla="*/ 9583 w 9583"/>
                  <a:gd name="T7" fmla="*/ 2568 h 7015"/>
                </a:gdLst>
                <a:ahLst/>
                <a:cxnLst>
                  <a:cxn ang="0">
                    <a:pos x="T0" y="T1"/>
                  </a:cxn>
                  <a:cxn ang="0">
                    <a:pos x="T2" y="T3"/>
                  </a:cxn>
                  <a:cxn ang="0">
                    <a:pos x="T4" y="T5"/>
                  </a:cxn>
                  <a:cxn ang="0">
                    <a:pos x="T6" y="T7"/>
                  </a:cxn>
                </a:cxnLst>
                <a:rect l="0" t="0" r="r" b="b"/>
                <a:pathLst>
                  <a:path w="9583" h="7015">
                    <a:moveTo>
                      <a:pt x="9583" y="2568"/>
                    </a:moveTo>
                    <a:cubicBezTo>
                      <a:pt x="9133" y="4250"/>
                      <a:pt x="8247" y="5784"/>
                      <a:pt x="7016" y="7015"/>
                    </a:cubicBezTo>
                    <a:lnTo>
                      <a:pt x="0" y="0"/>
                    </a:lnTo>
                    <a:lnTo>
                      <a:pt x="9583" y="2568"/>
                    </a:lnTo>
                    <a:close/>
                  </a:path>
                </a:pathLst>
              </a:custGeom>
              <a:solidFill>
                <a:schemeClr val="bg2">
                  <a:lumMod val="75000"/>
                </a:schemeClr>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36" name="Freeform 12">
                <a:extLst>
                  <a:ext uri="{FF2B5EF4-FFF2-40B4-BE49-F238E27FC236}">
                    <a16:creationId xmlns:a16="http://schemas.microsoft.com/office/drawing/2014/main" id="{80EA7B94-5374-1753-744F-D4FBCFD8A10A}"/>
                  </a:ext>
                </a:extLst>
              </p:cNvPr>
              <p:cNvSpPr>
                <a:spLocks/>
              </p:cNvSpPr>
              <p:nvPr/>
            </p:nvSpPr>
            <p:spPr bwMode="auto">
              <a:xfrm>
                <a:off x="4270376" y="3429001"/>
                <a:ext cx="1825625" cy="1338263"/>
              </a:xfrm>
              <a:custGeom>
                <a:avLst/>
                <a:gdLst>
                  <a:gd name="T0" fmla="*/ 2567 w 9582"/>
                  <a:gd name="T1" fmla="*/ 7015 h 7015"/>
                  <a:gd name="T2" fmla="*/ 0 w 9582"/>
                  <a:gd name="T3" fmla="*/ 2568 h 7015"/>
                  <a:gd name="T4" fmla="*/ 9582 w 9582"/>
                  <a:gd name="T5" fmla="*/ 0 h 7015"/>
                  <a:gd name="T6" fmla="*/ 2567 w 9582"/>
                  <a:gd name="T7" fmla="*/ 7015 h 7015"/>
                </a:gdLst>
                <a:ahLst/>
                <a:cxnLst>
                  <a:cxn ang="0">
                    <a:pos x="T0" y="T1"/>
                  </a:cxn>
                  <a:cxn ang="0">
                    <a:pos x="T2" y="T3"/>
                  </a:cxn>
                  <a:cxn ang="0">
                    <a:pos x="T4" y="T5"/>
                  </a:cxn>
                  <a:cxn ang="0">
                    <a:pos x="T6" y="T7"/>
                  </a:cxn>
                </a:cxnLst>
                <a:rect l="0" t="0" r="r" b="b"/>
                <a:pathLst>
                  <a:path w="9582" h="7015">
                    <a:moveTo>
                      <a:pt x="2567" y="7015"/>
                    </a:moveTo>
                    <a:cubicBezTo>
                      <a:pt x="1336" y="5784"/>
                      <a:pt x="450" y="4250"/>
                      <a:pt x="0" y="2568"/>
                    </a:cubicBezTo>
                    <a:lnTo>
                      <a:pt x="9582" y="0"/>
                    </a:lnTo>
                    <a:lnTo>
                      <a:pt x="2567" y="7015"/>
                    </a:lnTo>
                    <a:close/>
                  </a:path>
                </a:pathLst>
              </a:custGeom>
              <a:solidFill>
                <a:srgbClr val="0070C0"/>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37" name="Freeform 13">
                <a:extLst>
                  <a:ext uri="{FF2B5EF4-FFF2-40B4-BE49-F238E27FC236}">
                    <a16:creationId xmlns:a16="http://schemas.microsoft.com/office/drawing/2014/main" id="{75354BCE-72BE-8AEE-31FE-5022D36902F9}"/>
                  </a:ext>
                </a:extLst>
              </p:cNvPr>
              <p:cNvSpPr>
                <a:spLocks/>
              </p:cNvSpPr>
              <p:nvPr/>
            </p:nvSpPr>
            <p:spPr bwMode="auto">
              <a:xfrm>
                <a:off x="4184651" y="2940051"/>
                <a:ext cx="1911350" cy="979488"/>
              </a:xfrm>
              <a:custGeom>
                <a:avLst/>
                <a:gdLst>
                  <a:gd name="T0" fmla="*/ 902 w 20067"/>
                  <a:gd name="T1" fmla="*/ 10271 h 10271"/>
                  <a:gd name="T2" fmla="*/ 902 w 20067"/>
                  <a:gd name="T3" fmla="*/ 0 h 10271"/>
                  <a:gd name="T4" fmla="*/ 20067 w 20067"/>
                  <a:gd name="T5" fmla="*/ 5136 h 10271"/>
                  <a:gd name="T6" fmla="*/ 902 w 20067"/>
                  <a:gd name="T7" fmla="*/ 10271 h 10271"/>
                </a:gdLst>
                <a:ahLst/>
                <a:cxnLst>
                  <a:cxn ang="0">
                    <a:pos x="T0" y="T1"/>
                  </a:cxn>
                  <a:cxn ang="0">
                    <a:pos x="T2" y="T3"/>
                  </a:cxn>
                  <a:cxn ang="0">
                    <a:pos x="T4" y="T5"/>
                  </a:cxn>
                  <a:cxn ang="0">
                    <a:pos x="T6" y="T7"/>
                  </a:cxn>
                </a:cxnLst>
                <a:rect l="0" t="0" r="r" b="b"/>
                <a:pathLst>
                  <a:path w="20067" h="10271">
                    <a:moveTo>
                      <a:pt x="902" y="10271"/>
                    </a:moveTo>
                    <a:cubicBezTo>
                      <a:pt x="0" y="6907"/>
                      <a:pt x="0" y="3365"/>
                      <a:pt x="902" y="0"/>
                    </a:cubicBezTo>
                    <a:lnTo>
                      <a:pt x="20067" y="5136"/>
                    </a:lnTo>
                    <a:lnTo>
                      <a:pt x="902" y="10271"/>
                    </a:lnTo>
                    <a:close/>
                  </a:path>
                </a:pathLst>
              </a:custGeom>
              <a:solidFill>
                <a:srgbClr val="0070C0"/>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38" name="Freeform 14">
                <a:extLst>
                  <a:ext uri="{FF2B5EF4-FFF2-40B4-BE49-F238E27FC236}">
                    <a16:creationId xmlns:a16="http://schemas.microsoft.com/office/drawing/2014/main" id="{339C7D62-6DA5-C0D5-797C-3EE5D9356042}"/>
                  </a:ext>
                </a:extLst>
              </p:cNvPr>
              <p:cNvSpPr>
                <a:spLocks/>
              </p:cNvSpPr>
              <p:nvPr/>
            </p:nvSpPr>
            <p:spPr bwMode="auto">
              <a:xfrm>
                <a:off x="4270376" y="2092326"/>
                <a:ext cx="1825625" cy="1336675"/>
              </a:xfrm>
              <a:custGeom>
                <a:avLst/>
                <a:gdLst>
                  <a:gd name="T0" fmla="*/ 0 w 19165"/>
                  <a:gd name="T1" fmla="*/ 8894 h 14030"/>
                  <a:gd name="T2" fmla="*/ 5135 w 19165"/>
                  <a:gd name="T3" fmla="*/ 0 h 14030"/>
                  <a:gd name="T4" fmla="*/ 19165 w 19165"/>
                  <a:gd name="T5" fmla="*/ 14030 h 14030"/>
                  <a:gd name="T6" fmla="*/ 0 w 19165"/>
                  <a:gd name="T7" fmla="*/ 8894 h 14030"/>
                </a:gdLst>
                <a:ahLst/>
                <a:cxnLst>
                  <a:cxn ang="0">
                    <a:pos x="T0" y="T1"/>
                  </a:cxn>
                  <a:cxn ang="0">
                    <a:pos x="T2" y="T3"/>
                  </a:cxn>
                  <a:cxn ang="0">
                    <a:pos x="T4" y="T5"/>
                  </a:cxn>
                  <a:cxn ang="0">
                    <a:pos x="T6" y="T7"/>
                  </a:cxn>
                </a:cxnLst>
                <a:rect l="0" t="0" r="r" b="b"/>
                <a:pathLst>
                  <a:path w="19165" h="14030">
                    <a:moveTo>
                      <a:pt x="0" y="8894"/>
                    </a:moveTo>
                    <a:cubicBezTo>
                      <a:pt x="901" y="5530"/>
                      <a:pt x="2672" y="2462"/>
                      <a:pt x="5135" y="0"/>
                    </a:cubicBezTo>
                    <a:lnTo>
                      <a:pt x="19165" y="14030"/>
                    </a:lnTo>
                    <a:lnTo>
                      <a:pt x="0" y="8894"/>
                    </a:lnTo>
                    <a:close/>
                  </a:path>
                </a:pathLst>
              </a:custGeom>
              <a:solidFill>
                <a:srgbClr val="FEDF61"/>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39" name="Freeform 15">
                <a:extLst>
                  <a:ext uri="{FF2B5EF4-FFF2-40B4-BE49-F238E27FC236}">
                    <a16:creationId xmlns:a16="http://schemas.microsoft.com/office/drawing/2014/main" id="{7BDDC777-8E1A-E879-FE36-B93C90D44C4D}"/>
                  </a:ext>
                </a:extLst>
              </p:cNvPr>
              <p:cNvSpPr>
                <a:spLocks/>
              </p:cNvSpPr>
              <p:nvPr/>
            </p:nvSpPr>
            <p:spPr bwMode="auto">
              <a:xfrm>
                <a:off x="4759326" y="1603376"/>
                <a:ext cx="1336675" cy="1825625"/>
              </a:xfrm>
              <a:custGeom>
                <a:avLst/>
                <a:gdLst>
                  <a:gd name="T0" fmla="*/ 0 w 14030"/>
                  <a:gd name="T1" fmla="*/ 5136 h 19166"/>
                  <a:gd name="T2" fmla="*/ 8895 w 14030"/>
                  <a:gd name="T3" fmla="*/ 0 h 19166"/>
                  <a:gd name="T4" fmla="*/ 14030 w 14030"/>
                  <a:gd name="T5" fmla="*/ 19166 h 19166"/>
                  <a:gd name="T6" fmla="*/ 0 w 14030"/>
                  <a:gd name="T7" fmla="*/ 5136 h 19166"/>
                </a:gdLst>
                <a:ahLst/>
                <a:cxnLst>
                  <a:cxn ang="0">
                    <a:pos x="T0" y="T1"/>
                  </a:cxn>
                  <a:cxn ang="0">
                    <a:pos x="T2" y="T3"/>
                  </a:cxn>
                  <a:cxn ang="0">
                    <a:pos x="T4" y="T5"/>
                  </a:cxn>
                  <a:cxn ang="0">
                    <a:pos x="T6" y="T7"/>
                  </a:cxn>
                </a:cxnLst>
                <a:rect l="0" t="0" r="r" b="b"/>
                <a:pathLst>
                  <a:path w="14030" h="19166">
                    <a:moveTo>
                      <a:pt x="0" y="5136"/>
                    </a:moveTo>
                    <a:cubicBezTo>
                      <a:pt x="2463" y="2673"/>
                      <a:pt x="5531" y="902"/>
                      <a:pt x="8895" y="0"/>
                    </a:cubicBezTo>
                    <a:lnTo>
                      <a:pt x="14030" y="19166"/>
                    </a:lnTo>
                    <a:lnTo>
                      <a:pt x="0" y="5136"/>
                    </a:lnTo>
                    <a:close/>
                  </a:path>
                </a:pathLst>
              </a:custGeom>
              <a:solidFill>
                <a:srgbClr val="FEDF61"/>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sp>
            <p:nvSpPr>
              <p:cNvPr id="40" name="Freeform 16">
                <a:extLst>
                  <a:ext uri="{FF2B5EF4-FFF2-40B4-BE49-F238E27FC236}">
                    <a16:creationId xmlns:a16="http://schemas.microsoft.com/office/drawing/2014/main" id="{22BAC218-C159-01CF-3F8F-C9663913D780}"/>
                  </a:ext>
                </a:extLst>
              </p:cNvPr>
              <p:cNvSpPr>
                <a:spLocks/>
              </p:cNvSpPr>
              <p:nvPr/>
            </p:nvSpPr>
            <p:spPr bwMode="auto">
              <a:xfrm>
                <a:off x="5607051" y="1517651"/>
                <a:ext cx="977900" cy="1911350"/>
              </a:xfrm>
              <a:custGeom>
                <a:avLst/>
                <a:gdLst>
                  <a:gd name="T0" fmla="*/ 0 w 5135"/>
                  <a:gd name="T1" fmla="*/ 450 h 10033"/>
                  <a:gd name="T2" fmla="*/ 5135 w 5135"/>
                  <a:gd name="T3" fmla="*/ 450 h 10033"/>
                  <a:gd name="T4" fmla="*/ 2567 w 5135"/>
                  <a:gd name="T5" fmla="*/ 10033 h 10033"/>
                  <a:gd name="T6" fmla="*/ 0 w 5135"/>
                  <a:gd name="T7" fmla="*/ 450 h 10033"/>
                </a:gdLst>
                <a:ahLst/>
                <a:cxnLst>
                  <a:cxn ang="0">
                    <a:pos x="T0" y="T1"/>
                  </a:cxn>
                  <a:cxn ang="0">
                    <a:pos x="T2" y="T3"/>
                  </a:cxn>
                  <a:cxn ang="0">
                    <a:pos x="T4" y="T5"/>
                  </a:cxn>
                  <a:cxn ang="0">
                    <a:pos x="T6" y="T7"/>
                  </a:cxn>
                </a:cxnLst>
                <a:rect l="0" t="0" r="r" b="b"/>
                <a:pathLst>
                  <a:path w="5135" h="10033">
                    <a:moveTo>
                      <a:pt x="0" y="450"/>
                    </a:moveTo>
                    <a:cubicBezTo>
                      <a:pt x="1682" y="0"/>
                      <a:pt x="3453" y="0"/>
                      <a:pt x="5135" y="450"/>
                    </a:cubicBezTo>
                    <a:lnTo>
                      <a:pt x="2567" y="10033"/>
                    </a:lnTo>
                    <a:lnTo>
                      <a:pt x="0" y="450"/>
                    </a:lnTo>
                    <a:close/>
                  </a:path>
                </a:pathLst>
              </a:custGeom>
              <a:solidFill>
                <a:srgbClr val="FEDF61"/>
              </a:solidFill>
              <a:ln w="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Frutiger 45 bold"/>
                  <a:ea typeface="ヒラギノ角ゴ Pro W3" pitchFamily="124" charset="-128"/>
                  <a:cs typeface="+mn-cs"/>
                </a:endParaRPr>
              </a:p>
            </p:txBody>
          </p:sp>
        </p:grpSp>
        <p:sp>
          <p:nvSpPr>
            <p:cNvPr id="21" name="Oval 20">
              <a:extLst>
                <a:ext uri="{FF2B5EF4-FFF2-40B4-BE49-F238E27FC236}">
                  <a16:creationId xmlns:a16="http://schemas.microsoft.com/office/drawing/2014/main" id="{C7F47225-FC3E-093E-9123-11C77B8C62B4}"/>
                </a:ext>
              </a:extLst>
            </p:cNvPr>
            <p:cNvSpPr/>
            <p:nvPr/>
          </p:nvSpPr>
          <p:spPr>
            <a:xfrm>
              <a:off x="4576108" y="3009622"/>
              <a:ext cx="3041682" cy="3041682"/>
            </a:xfrm>
            <a:prstGeom prst="ellipse">
              <a:avLst/>
            </a:prstGeom>
            <a:solidFill>
              <a:sysClr val="window" lastClr="FFFFFF">
                <a:alpha val="82000"/>
              </a:sys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Frutiger 45 bold"/>
                <a:ea typeface="ヒラギノ角ゴ Pro W3" pitchFamily="124" charset="-128"/>
                <a:cs typeface="+mn-cs"/>
              </a:endParaRPr>
            </a:p>
          </p:txBody>
        </p:sp>
        <p:sp>
          <p:nvSpPr>
            <p:cNvPr id="22" name="TextBox 21">
              <a:extLst>
                <a:ext uri="{FF2B5EF4-FFF2-40B4-BE49-F238E27FC236}">
                  <a16:creationId xmlns:a16="http://schemas.microsoft.com/office/drawing/2014/main" id="{7272137A-2124-6623-FE1C-507893430C9E}"/>
                </a:ext>
              </a:extLst>
            </p:cNvPr>
            <p:cNvSpPr txBox="1"/>
            <p:nvPr/>
          </p:nvSpPr>
          <p:spPr>
            <a:xfrm rot="14400000">
              <a:off x="4114242" y="5058296"/>
              <a:ext cx="1198122" cy="551600"/>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Frutiger 45 bold"/>
                  <a:ea typeface="ヒラギノ角ゴ Pro W3" pitchFamily="124" charset="-128"/>
                  <a:cs typeface="+mn-cs"/>
                </a:rPr>
                <a:t>Sales &amp;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Frutiger 45 bold"/>
                  <a:ea typeface="ヒラギノ角ゴ Pro W3" pitchFamily="124" charset="-128"/>
                  <a:cs typeface="+mn-cs"/>
                </a:rPr>
                <a:t>Service</a:t>
              </a:r>
            </a:p>
          </p:txBody>
        </p:sp>
        <p:sp>
          <p:nvSpPr>
            <p:cNvPr id="23" name="TextBox 22">
              <a:extLst>
                <a:ext uri="{FF2B5EF4-FFF2-40B4-BE49-F238E27FC236}">
                  <a16:creationId xmlns:a16="http://schemas.microsoft.com/office/drawing/2014/main" id="{6CF7BD78-8D08-9A40-6E88-864B0DF52AE7}"/>
                </a:ext>
              </a:extLst>
            </p:cNvPr>
            <p:cNvSpPr txBox="1"/>
            <p:nvPr/>
          </p:nvSpPr>
          <p:spPr>
            <a:xfrm rot="16352002">
              <a:off x="3837179" y="4215618"/>
              <a:ext cx="1468660" cy="672102"/>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Frutiger 45 bold"/>
                  <a:ea typeface="ヒラギノ角ゴ Pro W3" pitchFamily="124" charset="-128"/>
                  <a:cs typeface="+mn-cs"/>
                </a:rPr>
                <a:t>Marketing</a:t>
              </a:r>
            </a:p>
          </p:txBody>
        </p:sp>
        <p:sp>
          <p:nvSpPr>
            <p:cNvPr id="24" name="TextBox 23">
              <a:extLst>
                <a:ext uri="{FF2B5EF4-FFF2-40B4-BE49-F238E27FC236}">
                  <a16:creationId xmlns:a16="http://schemas.microsoft.com/office/drawing/2014/main" id="{B1200247-5C59-AEBC-AA2D-259B37A0E263}"/>
                </a:ext>
              </a:extLst>
            </p:cNvPr>
            <p:cNvSpPr txBox="1"/>
            <p:nvPr/>
          </p:nvSpPr>
          <p:spPr>
            <a:xfrm rot="18000000">
              <a:off x="4122295" y="3462028"/>
              <a:ext cx="1227540" cy="551600"/>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Communities</a:t>
              </a:r>
            </a:p>
          </p:txBody>
        </p:sp>
        <p:sp>
          <p:nvSpPr>
            <p:cNvPr id="25" name="TextBox 24">
              <a:extLst>
                <a:ext uri="{FF2B5EF4-FFF2-40B4-BE49-F238E27FC236}">
                  <a16:creationId xmlns:a16="http://schemas.microsoft.com/office/drawing/2014/main" id="{2C5C2C59-B597-6A47-D36A-D9237EE4376D}"/>
                </a:ext>
              </a:extLst>
            </p:cNvPr>
            <p:cNvSpPr txBox="1"/>
            <p:nvPr/>
          </p:nvSpPr>
          <p:spPr>
            <a:xfrm rot="7347561">
              <a:off x="6963004" y="4904268"/>
              <a:ext cx="693715" cy="514827"/>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95959">
                      <a:lumMod val="50000"/>
                    </a:srgbClr>
                  </a:solidFill>
                  <a:effectLst/>
                  <a:uLnTx/>
                  <a:uFillTx/>
                  <a:latin typeface="Frutiger 45 bold"/>
                  <a:ea typeface="ヒラギノ角ゴ Pro W3" pitchFamily="124" charset="-128"/>
                  <a:cs typeface="+mn-cs"/>
                </a:rPr>
                <a:t>Analytics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95959">
                      <a:lumMod val="50000"/>
                    </a:srgbClr>
                  </a:solidFill>
                  <a:effectLst/>
                  <a:uLnTx/>
                  <a:uFillTx/>
                  <a:latin typeface="Frutiger 45 bold"/>
                  <a:ea typeface="ヒラギノ角ゴ Pro W3" pitchFamily="124" charset="-128"/>
                  <a:cs typeface="+mn-cs"/>
                </a:rPr>
                <a:t> and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595959">
                      <a:lumMod val="50000"/>
                    </a:srgbClr>
                  </a:solidFill>
                  <a:effectLst/>
                  <a:uLnTx/>
                  <a:uFillTx/>
                  <a:latin typeface="Frutiger 45 bold"/>
                  <a:ea typeface="ヒラギノ角ゴ Pro W3" pitchFamily="124" charset="-128"/>
                  <a:cs typeface="+mn-cs"/>
                </a:rPr>
                <a:t>Integration</a:t>
              </a:r>
            </a:p>
          </p:txBody>
        </p:sp>
        <p:sp>
          <p:nvSpPr>
            <p:cNvPr id="26" name="TextBox 25">
              <a:extLst>
                <a:ext uri="{FF2B5EF4-FFF2-40B4-BE49-F238E27FC236}">
                  <a16:creationId xmlns:a16="http://schemas.microsoft.com/office/drawing/2014/main" id="{90DB8F17-0FA3-1DED-F2B5-A7163F63EDEA}"/>
                </a:ext>
              </a:extLst>
            </p:cNvPr>
            <p:cNvSpPr txBox="1"/>
            <p:nvPr/>
          </p:nvSpPr>
          <p:spPr>
            <a:xfrm rot="5400000">
              <a:off x="7142791" y="4289294"/>
              <a:ext cx="879495" cy="514827"/>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Industry</a:t>
              </a:r>
            </a:p>
          </p:txBody>
        </p:sp>
        <p:sp>
          <p:nvSpPr>
            <p:cNvPr id="27" name="TextBox 26">
              <a:extLst>
                <a:ext uri="{FF2B5EF4-FFF2-40B4-BE49-F238E27FC236}">
                  <a16:creationId xmlns:a16="http://schemas.microsoft.com/office/drawing/2014/main" id="{A36914E7-C066-15BE-60AE-9A063FE787DA}"/>
                </a:ext>
              </a:extLst>
            </p:cNvPr>
            <p:cNvSpPr txBox="1"/>
            <p:nvPr/>
          </p:nvSpPr>
          <p:spPr>
            <a:xfrm rot="19812615">
              <a:off x="4876741" y="2861423"/>
              <a:ext cx="889148" cy="551600"/>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CPQ</a:t>
              </a:r>
            </a:p>
          </p:txBody>
        </p:sp>
        <p:sp>
          <p:nvSpPr>
            <p:cNvPr id="28" name="TextBox 27">
              <a:extLst>
                <a:ext uri="{FF2B5EF4-FFF2-40B4-BE49-F238E27FC236}">
                  <a16:creationId xmlns:a16="http://schemas.microsoft.com/office/drawing/2014/main" id="{9BFB0B15-EFBA-E32D-4A56-DA6CAEBDF2AA}"/>
                </a:ext>
              </a:extLst>
            </p:cNvPr>
            <p:cNvSpPr txBox="1"/>
            <p:nvPr/>
          </p:nvSpPr>
          <p:spPr>
            <a:xfrm rot="2047861">
              <a:off x="6553171" y="3059912"/>
              <a:ext cx="624763" cy="312573"/>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Platform</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endParaRPr>
            </a:p>
          </p:txBody>
        </p:sp>
        <p:cxnSp>
          <p:nvCxnSpPr>
            <p:cNvPr id="29" name="Straight Connector 28">
              <a:extLst>
                <a:ext uri="{FF2B5EF4-FFF2-40B4-BE49-F238E27FC236}">
                  <a16:creationId xmlns:a16="http://schemas.microsoft.com/office/drawing/2014/main" id="{4598789A-FC4A-DC4D-4CC6-5B81E31474A3}"/>
                </a:ext>
              </a:extLst>
            </p:cNvPr>
            <p:cNvCxnSpPr>
              <a:cxnSpLocks/>
            </p:cNvCxnSpPr>
            <p:nvPr/>
          </p:nvCxnSpPr>
          <p:spPr>
            <a:xfrm flipH="1">
              <a:off x="4218919" y="5172075"/>
              <a:ext cx="1228538" cy="1250950"/>
            </a:xfrm>
            <a:prstGeom prst="line">
              <a:avLst/>
            </a:prstGeom>
            <a:noFill/>
            <a:ln w="6350" cap="flat" cmpd="sng" algn="ctr">
              <a:solidFill>
                <a:sysClr val="window" lastClr="FFFFFF">
                  <a:lumMod val="65000"/>
                </a:sysClr>
              </a:solidFill>
              <a:prstDash val="solid"/>
              <a:miter lim="800000"/>
            </a:ln>
            <a:effectLst>
              <a:outerShdw blurRad="50800" dist="25400" algn="l" rotWithShape="0">
                <a:prstClr val="black"/>
              </a:outerShdw>
            </a:effectLst>
          </p:spPr>
        </p:cxnSp>
        <p:cxnSp>
          <p:nvCxnSpPr>
            <p:cNvPr id="30" name="Straight Connector 29">
              <a:extLst>
                <a:ext uri="{FF2B5EF4-FFF2-40B4-BE49-F238E27FC236}">
                  <a16:creationId xmlns:a16="http://schemas.microsoft.com/office/drawing/2014/main" id="{0FBB2C3E-2C37-709E-3226-F16CE5147B61}"/>
                </a:ext>
              </a:extLst>
            </p:cNvPr>
            <p:cNvCxnSpPr>
              <a:cxnSpLocks/>
            </p:cNvCxnSpPr>
            <p:nvPr/>
          </p:nvCxnSpPr>
          <p:spPr>
            <a:xfrm>
              <a:off x="6746734" y="5167312"/>
              <a:ext cx="1228538" cy="1250950"/>
            </a:xfrm>
            <a:prstGeom prst="line">
              <a:avLst/>
            </a:prstGeom>
            <a:noFill/>
            <a:ln w="6350" cap="flat" cmpd="sng" algn="ctr">
              <a:solidFill>
                <a:sysClr val="window" lastClr="FFFFFF">
                  <a:lumMod val="65000"/>
                </a:sysClr>
              </a:solidFill>
              <a:prstDash val="solid"/>
              <a:miter lim="800000"/>
            </a:ln>
            <a:effectLst>
              <a:outerShdw blurRad="50800" dist="25400" dir="5400000" algn="l" rotWithShape="0">
                <a:prstClr val="black"/>
              </a:outerShdw>
            </a:effectLst>
          </p:spPr>
        </p:cxnSp>
        <p:sp>
          <p:nvSpPr>
            <p:cNvPr id="31" name="TextBox 30">
              <a:extLst>
                <a:ext uri="{FF2B5EF4-FFF2-40B4-BE49-F238E27FC236}">
                  <a16:creationId xmlns:a16="http://schemas.microsoft.com/office/drawing/2014/main" id="{5497288E-4054-FAFA-3697-B8688A715D80}"/>
                </a:ext>
              </a:extLst>
            </p:cNvPr>
            <p:cNvSpPr txBox="1"/>
            <p:nvPr/>
          </p:nvSpPr>
          <p:spPr>
            <a:xfrm rot="3691286">
              <a:off x="7032069" y="3468884"/>
              <a:ext cx="889148" cy="551600"/>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Commerce</a:t>
              </a:r>
            </a:p>
          </p:txBody>
        </p:sp>
      </p:grpSp>
      <p:sp>
        <p:nvSpPr>
          <p:cNvPr id="44" name="Oval 43">
            <a:extLst>
              <a:ext uri="{FF2B5EF4-FFF2-40B4-BE49-F238E27FC236}">
                <a16:creationId xmlns:a16="http://schemas.microsoft.com/office/drawing/2014/main" id="{A9ADEA7D-B2E8-BE04-3CD0-672BBA65F262}"/>
              </a:ext>
            </a:extLst>
          </p:cNvPr>
          <p:cNvSpPr/>
          <p:nvPr/>
        </p:nvSpPr>
        <p:spPr>
          <a:xfrm>
            <a:off x="5255607" y="3696442"/>
            <a:ext cx="1798728" cy="1768344"/>
          </a:xfrm>
          <a:prstGeom prst="ellipse">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Frutiger 45 bold"/>
              <a:ea typeface="ヒラギノ角ゴ Pro W3" pitchFamily="124" charset="-128"/>
              <a:cs typeface="+mn-cs"/>
            </a:endParaRPr>
          </a:p>
        </p:txBody>
      </p:sp>
      <p:pic>
        <p:nvPicPr>
          <p:cNvPr id="45" name="Graphic 44">
            <a:extLst>
              <a:ext uri="{FF2B5EF4-FFF2-40B4-BE49-F238E27FC236}">
                <a16:creationId xmlns:a16="http://schemas.microsoft.com/office/drawing/2014/main" id="{236C02DF-CCBB-D4AB-E8E9-8DC01179AD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0430" y="3954267"/>
            <a:ext cx="963467" cy="645597"/>
          </a:xfrm>
          <a:prstGeom prst="rect">
            <a:avLst/>
          </a:prstGeom>
        </p:spPr>
      </p:pic>
      <p:sp>
        <p:nvSpPr>
          <p:cNvPr id="46" name="TextBox 45">
            <a:extLst>
              <a:ext uri="{FF2B5EF4-FFF2-40B4-BE49-F238E27FC236}">
                <a16:creationId xmlns:a16="http://schemas.microsoft.com/office/drawing/2014/main" id="{AD11A60F-122D-D0C5-DFD3-6DBF79C6B1D3}"/>
              </a:ext>
            </a:extLst>
          </p:cNvPr>
          <p:cNvSpPr txBox="1"/>
          <p:nvPr/>
        </p:nvSpPr>
        <p:spPr>
          <a:xfrm>
            <a:off x="5299835" y="4546102"/>
            <a:ext cx="1676952" cy="6669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prstClr val="white"/>
                </a:solidFill>
                <a:effectLst/>
                <a:uLnTx/>
                <a:uFillTx/>
                <a:latin typeface="Frutiger 45 bold"/>
                <a:ea typeface="STKaiti"/>
                <a:cs typeface="Calibri" panose="020F0502020204030204" pitchFamily="34" charset="0"/>
              </a:rPr>
              <a:t>Centers of Excellence</a:t>
            </a:r>
            <a:endParaRPr kumimoji="0" lang="en-IN" sz="1867" b="1" i="0" u="none" strike="noStrike" kern="0" cap="none" spc="0" normalizeH="0" baseline="30000" noProof="0">
              <a:ln>
                <a:noFill/>
              </a:ln>
              <a:solidFill>
                <a:prstClr val="white"/>
              </a:solidFill>
              <a:effectLst/>
              <a:uLnTx/>
              <a:uFillTx/>
              <a:latin typeface="Frutiger 45 bold"/>
              <a:ea typeface="STKaiti"/>
              <a:cs typeface="Calibri" panose="020F0502020204030204" pitchFamily="34" charset="0"/>
            </a:endParaRPr>
          </a:p>
        </p:txBody>
      </p:sp>
      <p:sp>
        <p:nvSpPr>
          <p:cNvPr id="47" name="TextBox 46">
            <a:extLst>
              <a:ext uri="{FF2B5EF4-FFF2-40B4-BE49-F238E27FC236}">
                <a16:creationId xmlns:a16="http://schemas.microsoft.com/office/drawing/2014/main" id="{487BF438-5564-1CF8-0426-1756DC3FE596}"/>
              </a:ext>
            </a:extLst>
          </p:cNvPr>
          <p:cNvSpPr txBox="1"/>
          <p:nvPr/>
        </p:nvSpPr>
        <p:spPr>
          <a:xfrm rot="-240000">
            <a:off x="5627096" y="2351223"/>
            <a:ext cx="1028848" cy="564300"/>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Field service</a:t>
            </a:r>
          </a:p>
        </p:txBody>
      </p:sp>
      <p:pic>
        <p:nvPicPr>
          <p:cNvPr id="48" name="Picture 2" descr="Sales CRM Automation Software | Salesforce India">
            <a:extLst>
              <a:ext uri="{FF2B5EF4-FFF2-40B4-BE49-F238E27FC236}">
                <a16:creationId xmlns:a16="http://schemas.microsoft.com/office/drawing/2014/main" id="{62BE745F-7F7E-ACBE-49EB-E222DD38F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475" y="5000500"/>
            <a:ext cx="311214" cy="25463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F8C58D78-5E9A-A2FE-A5B3-BCE1D4B550B9}"/>
              </a:ext>
            </a:extLst>
          </p:cNvPr>
          <p:cNvPicPr>
            <a:picLocks noChangeAspect="1"/>
          </p:cNvPicPr>
          <p:nvPr/>
        </p:nvPicPr>
        <p:blipFill>
          <a:blip r:embed="rId5">
            <a:clrChange>
              <a:clrFrom>
                <a:srgbClr val="FAFAFA"/>
              </a:clrFrom>
              <a:clrTo>
                <a:srgbClr val="FAFAFA">
                  <a:alpha val="0"/>
                </a:srgbClr>
              </a:clrTo>
            </a:clrChange>
          </a:blip>
          <a:stretch>
            <a:fillRect/>
          </a:stretch>
        </p:blipFill>
        <p:spPr>
          <a:xfrm>
            <a:off x="4848365" y="4659642"/>
            <a:ext cx="290377" cy="260208"/>
          </a:xfrm>
          <a:prstGeom prst="rect">
            <a:avLst/>
          </a:prstGeom>
        </p:spPr>
      </p:pic>
      <p:pic>
        <p:nvPicPr>
          <p:cNvPr id="50" name="Picture 6" descr="Salesforce Marketing Cloud - YouTube">
            <a:extLst>
              <a:ext uri="{FF2B5EF4-FFF2-40B4-BE49-F238E27FC236}">
                <a16:creationId xmlns:a16="http://schemas.microsoft.com/office/drawing/2014/main" id="{ABEBFBC0-8CE6-DDEE-16DC-D8C76CAFAC1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547" y="4117346"/>
            <a:ext cx="431403" cy="43140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Salesforce - Overview">
            <a:extLst>
              <a:ext uri="{FF2B5EF4-FFF2-40B4-BE49-F238E27FC236}">
                <a16:creationId xmlns:a16="http://schemas.microsoft.com/office/drawing/2014/main" id="{1AE95244-B8A9-C5AB-3F1E-7BC5F6E5E2C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0531" y="3538498"/>
            <a:ext cx="355076" cy="35507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Turbocharge your sales efficiency with salesforce.com CPQ">
            <a:extLst>
              <a:ext uri="{FF2B5EF4-FFF2-40B4-BE49-F238E27FC236}">
                <a16:creationId xmlns:a16="http://schemas.microsoft.com/office/drawing/2014/main" id="{17A90E81-13ED-BDC0-EF03-8A473179C1D6}"/>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76449" y="3066105"/>
            <a:ext cx="497910" cy="49791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Learn the Features of Salesforce Field Service! - SMBHD">
            <a:extLst>
              <a:ext uri="{FF2B5EF4-FFF2-40B4-BE49-F238E27FC236}">
                <a16:creationId xmlns:a16="http://schemas.microsoft.com/office/drawing/2014/main" id="{DF6122B4-E1DE-A93B-FD32-96664356923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6844" y="2865956"/>
            <a:ext cx="441716" cy="4417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Salesforce - Overview">
            <a:extLst>
              <a:ext uri="{FF2B5EF4-FFF2-40B4-BE49-F238E27FC236}">
                <a16:creationId xmlns:a16="http://schemas.microsoft.com/office/drawing/2014/main" id="{EF6E124D-43CC-D7A7-F5A8-78E5DCACE12A}"/>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6880" y="3086613"/>
            <a:ext cx="422453" cy="42245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Salesforce - Overview">
            <a:extLst>
              <a:ext uri="{FF2B5EF4-FFF2-40B4-BE49-F238E27FC236}">
                <a16:creationId xmlns:a16="http://schemas.microsoft.com/office/drawing/2014/main" id="{EA534ECD-6E1C-C0B6-2DCC-771401B083BF}"/>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3635" y="3526119"/>
            <a:ext cx="370939" cy="370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a:extLst>
              <a:ext uri="{FF2B5EF4-FFF2-40B4-BE49-F238E27FC236}">
                <a16:creationId xmlns:a16="http://schemas.microsoft.com/office/drawing/2014/main" id="{85A51052-E7CB-64A5-3FB3-5A8DEE2E429C}"/>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5361" y="4099630"/>
            <a:ext cx="537476" cy="5437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0" descr="Tableau '22 delivers data dividends for Salesforce | VentureBeat">
            <a:extLst>
              <a:ext uri="{FF2B5EF4-FFF2-40B4-BE49-F238E27FC236}">
                <a16:creationId xmlns:a16="http://schemas.microsoft.com/office/drawing/2014/main" id="{DD44E085-6F4C-1E8B-8905-4A4CD880D4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91916" y="4636930"/>
            <a:ext cx="567374" cy="28368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descr="MuleSoft - Crunchbase Company Profile &amp; Funding">
            <a:extLst>
              <a:ext uri="{FF2B5EF4-FFF2-40B4-BE49-F238E27FC236}">
                <a16:creationId xmlns:a16="http://schemas.microsoft.com/office/drawing/2014/main" id="{9F070463-9947-0129-EC52-9AAD808220F7}"/>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3579" y="4982636"/>
            <a:ext cx="276966" cy="276966"/>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ECC3B650-516A-2315-2E24-FBC470D3C6B3}"/>
              </a:ext>
            </a:extLst>
          </p:cNvPr>
          <p:cNvSpPr txBox="1"/>
          <p:nvPr/>
        </p:nvSpPr>
        <p:spPr>
          <a:xfrm rot="15282344">
            <a:off x="3228335" y="4605129"/>
            <a:ext cx="1353020" cy="350197"/>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Core platform</a:t>
            </a:r>
          </a:p>
        </p:txBody>
      </p:sp>
      <p:sp>
        <p:nvSpPr>
          <p:cNvPr id="60" name="TextBox 59">
            <a:extLst>
              <a:ext uri="{FF2B5EF4-FFF2-40B4-BE49-F238E27FC236}">
                <a16:creationId xmlns:a16="http://schemas.microsoft.com/office/drawing/2014/main" id="{FB459067-D162-367E-2F8C-37EF7EB5AF5B}"/>
              </a:ext>
            </a:extLst>
          </p:cNvPr>
          <p:cNvSpPr txBox="1"/>
          <p:nvPr/>
        </p:nvSpPr>
        <p:spPr>
          <a:xfrm>
            <a:off x="5413677" y="1911878"/>
            <a:ext cx="1526984" cy="272800"/>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Extended platform</a:t>
            </a:r>
          </a:p>
        </p:txBody>
      </p:sp>
      <p:sp>
        <p:nvSpPr>
          <p:cNvPr id="61" name="TextBox 60">
            <a:extLst>
              <a:ext uri="{FF2B5EF4-FFF2-40B4-BE49-F238E27FC236}">
                <a16:creationId xmlns:a16="http://schemas.microsoft.com/office/drawing/2014/main" id="{4D600140-9002-A5FE-909B-25C4B79CFDF0}"/>
              </a:ext>
            </a:extLst>
          </p:cNvPr>
          <p:cNvSpPr txBox="1"/>
          <p:nvPr/>
        </p:nvSpPr>
        <p:spPr>
          <a:xfrm rot="5624272">
            <a:off x="7732464" y="4278046"/>
            <a:ext cx="1479214" cy="161197"/>
          </a:xfrm>
          <a:prstGeom prst="rect">
            <a:avLst/>
          </a:prstGeom>
          <a:noFill/>
        </p:spPr>
        <p:txBody>
          <a:bodyPr wrap="none" anchor="ctr">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Frutiger 45 bold"/>
                <a:ea typeface="ヒラギノ角ゴ Pro W3" pitchFamily="124" charset="-128"/>
                <a:cs typeface="+mn-cs"/>
              </a:rPr>
              <a:t>Industries</a:t>
            </a:r>
          </a:p>
        </p:txBody>
      </p:sp>
      <p:pic>
        <p:nvPicPr>
          <p:cNvPr id="62" name="Picture 2">
            <a:extLst>
              <a:ext uri="{FF2B5EF4-FFF2-40B4-BE49-F238E27FC236}">
                <a16:creationId xmlns:a16="http://schemas.microsoft.com/office/drawing/2014/main" id="{654515B3-EB3B-15E2-BFE0-8FA2DFCD65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6904" y="5903542"/>
            <a:ext cx="634061" cy="22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arley-Davidson - Wikipedia">
            <a:extLst>
              <a:ext uri="{FF2B5EF4-FFF2-40B4-BE49-F238E27FC236}">
                <a16:creationId xmlns:a16="http://schemas.microsoft.com/office/drawing/2014/main" id="{F5E26EE1-C739-41B9-751B-D38FDC00B4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93263" y="5844665"/>
            <a:ext cx="410615" cy="32129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C49D6755-C576-65BA-00A7-FCC09D13AA6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6189" y="5905756"/>
            <a:ext cx="652639" cy="17386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a:extLst>
              <a:ext uri="{FF2B5EF4-FFF2-40B4-BE49-F238E27FC236}">
                <a16:creationId xmlns:a16="http://schemas.microsoft.com/office/drawing/2014/main" id="{F04A87C6-855D-2621-EA32-FD674C0CE29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3399" y="5894782"/>
            <a:ext cx="533399" cy="21523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descr="Download American Honda Motor Company Logo in SVG Vector or ...">
            <a:extLst>
              <a:ext uri="{FF2B5EF4-FFF2-40B4-BE49-F238E27FC236}">
                <a16:creationId xmlns:a16="http://schemas.microsoft.com/office/drawing/2014/main" id="{D611D697-476A-B2D3-7B7F-957E9F00F5D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3503" y="4316171"/>
            <a:ext cx="699902" cy="46660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a:extLst>
              <a:ext uri="{FF2B5EF4-FFF2-40B4-BE49-F238E27FC236}">
                <a16:creationId xmlns:a16="http://schemas.microsoft.com/office/drawing/2014/main" id="{26622308-FD1E-6A12-95CC-4A1922F6AA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4232" y="4463797"/>
            <a:ext cx="794705" cy="12231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Northern Logo">
            <a:extLst>
              <a:ext uri="{FF2B5EF4-FFF2-40B4-BE49-F238E27FC236}">
                <a16:creationId xmlns:a16="http://schemas.microsoft.com/office/drawing/2014/main" id="{623B77DA-8BF5-BC22-B1E4-F6D75474D3C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56108" y="4397042"/>
            <a:ext cx="776736" cy="23107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8">
            <a:extLst>
              <a:ext uri="{FF2B5EF4-FFF2-40B4-BE49-F238E27FC236}">
                <a16:creationId xmlns:a16="http://schemas.microsoft.com/office/drawing/2014/main" id="{9667261B-1F2D-3A10-512E-FB1AA151DB7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88226" y="4455854"/>
            <a:ext cx="533399" cy="10501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0" descr="Logos – HBS Identity Guidelines">
            <a:extLst>
              <a:ext uri="{FF2B5EF4-FFF2-40B4-BE49-F238E27FC236}">
                <a16:creationId xmlns:a16="http://schemas.microsoft.com/office/drawing/2014/main" id="{0FC87680-160F-C3C9-E284-19F642DFCC6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2939" y="2936674"/>
            <a:ext cx="765204" cy="31943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2">
            <a:extLst>
              <a:ext uri="{FF2B5EF4-FFF2-40B4-BE49-F238E27FC236}">
                <a16:creationId xmlns:a16="http://schemas.microsoft.com/office/drawing/2014/main" id="{6D4F0C88-8C86-A9AF-0E94-DD748B9E9E2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04066" y="3019006"/>
            <a:ext cx="1056556" cy="15476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6">
            <a:extLst>
              <a:ext uri="{FF2B5EF4-FFF2-40B4-BE49-F238E27FC236}">
                <a16:creationId xmlns:a16="http://schemas.microsoft.com/office/drawing/2014/main" id="{30183891-477D-886D-9ED9-E6B134ED4EA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37793" y="2964869"/>
            <a:ext cx="267881" cy="26788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8" descr="Audi logo: New Corporate Design | Audi MediaCenter">
            <a:extLst>
              <a:ext uri="{FF2B5EF4-FFF2-40B4-BE49-F238E27FC236}">
                <a16:creationId xmlns:a16="http://schemas.microsoft.com/office/drawing/2014/main" id="{C523A731-644C-AADF-6980-3C0F424ED2A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68831" y="2894702"/>
            <a:ext cx="417921" cy="41792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0" descr="Terex logo and symbol, meaning, history, PNG">
            <a:extLst>
              <a:ext uri="{FF2B5EF4-FFF2-40B4-BE49-F238E27FC236}">
                <a16:creationId xmlns:a16="http://schemas.microsoft.com/office/drawing/2014/main" id="{EDF83605-81CD-70DB-4FED-F75CCE73630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90406" y="2974827"/>
            <a:ext cx="476909" cy="26826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a:extLst>
              <a:ext uri="{FF2B5EF4-FFF2-40B4-BE49-F238E27FC236}">
                <a16:creationId xmlns:a16="http://schemas.microsoft.com/office/drawing/2014/main" id="{FAAC5AF0-B740-E4E5-A160-54895D95DD3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91325" y="1853238"/>
            <a:ext cx="533399" cy="21523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2">
            <a:extLst>
              <a:ext uri="{FF2B5EF4-FFF2-40B4-BE49-F238E27FC236}">
                <a16:creationId xmlns:a16="http://schemas.microsoft.com/office/drawing/2014/main" id="{9DC47C7A-4527-0232-48DB-BDA627E090B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84398" y="1882964"/>
            <a:ext cx="632287" cy="15807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4">
            <a:extLst>
              <a:ext uri="{FF2B5EF4-FFF2-40B4-BE49-F238E27FC236}">
                <a16:creationId xmlns:a16="http://schemas.microsoft.com/office/drawing/2014/main" id="{9510E5EC-F717-87CD-1987-892AA90077D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00805" y="1921276"/>
            <a:ext cx="971566" cy="10677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E8D34240-B92B-0858-B824-F505DA4CE28A}"/>
              </a:ext>
            </a:extLst>
          </p:cNvPr>
          <p:cNvPicPr>
            <a:picLocks noChangeAspect="1"/>
          </p:cNvPicPr>
          <p:nvPr/>
        </p:nvPicPr>
        <p:blipFill>
          <a:blip r:embed="rId30"/>
          <a:stretch>
            <a:fillRect/>
          </a:stretch>
        </p:blipFill>
        <p:spPr>
          <a:xfrm>
            <a:off x="3515990" y="1909086"/>
            <a:ext cx="345734" cy="117158"/>
          </a:xfrm>
          <a:prstGeom prst="rect">
            <a:avLst/>
          </a:prstGeom>
        </p:spPr>
      </p:pic>
      <p:pic>
        <p:nvPicPr>
          <p:cNvPr id="79" name="Picture 40" descr="Wolters Kluwer - Sovereign Strategy">
            <a:extLst>
              <a:ext uri="{FF2B5EF4-FFF2-40B4-BE49-F238E27FC236}">
                <a16:creationId xmlns:a16="http://schemas.microsoft.com/office/drawing/2014/main" id="{4A39540D-7031-CEED-7A75-B3DD0BAFA831}"/>
              </a:ext>
            </a:extLst>
          </p:cNvPr>
          <p:cNvPicPr>
            <a:picLocks noChangeAspect="1" noChangeArrowheads="1"/>
          </p:cNvPicPr>
          <p:nvPr/>
        </p:nvPicPr>
        <p:blipFill>
          <a:blip r:embed="rId31">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3851569" y="1859032"/>
            <a:ext cx="334424" cy="33442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8" descr="Audi logo: New Corporate Design | Audi MediaCenter">
            <a:extLst>
              <a:ext uri="{FF2B5EF4-FFF2-40B4-BE49-F238E27FC236}">
                <a16:creationId xmlns:a16="http://schemas.microsoft.com/office/drawing/2014/main" id="{793FD6B5-40BC-B900-D9FD-F11B7111C7D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9088" y="1406595"/>
            <a:ext cx="417921" cy="41792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a:extLst>
              <a:ext uri="{FF2B5EF4-FFF2-40B4-BE49-F238E27FC236}">
                <a16:creationId xmlns:a16="http://schemas.microsoft.com/office/drawing/2014/main" id="{72503CBA-BDA5-2965-C444-717396D67A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64769" y="1498322"/>
            <a:ext cx="533399" cy="21523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0" descr="Terex logo and symbol, meaning, history, PNG">
            <a:extLst>
              <a:ext uri="{FF2B5EF4-FFF2-40B4-BE49-F238E27FC236}">
                <a16:creationId xmlns:a16="http://schemas.microsoft.com/office/drawing/2014/main" id="{EB9B9415-7106-E928-16DB-089EB90EF11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51619" y="1452441"/>
            <a:ext cx="476909" cy="26826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2" descr="Welcome to Creative Technology - Creative Technology Group - Region Select">
            <a:extLst>
              <a:ext uri="{FF2B5EF4-FFF2-40B4-BE49-F238E27FC236}">
                <a16:creationId xmlns:a16="http://schemas.microsoft.com/office/drawing/2014/main" id="{CE06D7F5-8E6F-4171-DBEB-C78C1D6B5DF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282538" y="1489819"/>
            <a:ext cx="249393" cy="24939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4">
            <a:extLst>
              <a:ext uri="{FF2B5EF4-FFF2-40B4-BE49-F238E27FC236}">
                <a16:creationId xmlns:a16="http://schemas.microsoft.com/office/drawing/2014/main" id="{4607985F-5B7F-860A-004F-D1C9B5F8517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14706" y="1432060"/>
            <a:ext cx="627003" cy="34833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arley-Davidson - Wikipedia">
            <a:extLst>
              <a:ext uri="{FF2B5EF4-FFF2-40B4-BE49-F238E27FC236}">
                <a16:creationId xmlns:a16="http://schemas.microsoft.com/office/drawing/2014/main" id="{09D4D4EF-2CB8-BECB-422E-233918CB4CD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68927" y="1881402"/>
            <a:ext cx="410615" cy="32129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0" descr="Logos – HBS Identity Guidelines">
            <a:extLst>
              <a:ext uri="{FF2B5EF4-FFF2-40B4-BE49-F238E27FC236}">
                <a16:creationId xmlns:a16="http://schemas.microsoft.com/office/drawing/2014/main" id="{211C7A12-5688-32C8-BAB0-0227DDBB5DF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90208" y="1912422"/>
            <a:ext cx="671995" cy="28052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6" descr="Anywhere logo - Chicago Agent Magazine">
            <a:extLst>
              <a:ext uri="{FF2B5EF4-FFF2-40B4-BE49-F238E27FC236}">
                <a16:creationId xmlns:a16="http://schemas.microsoft.com/office/drawing/2014/main" id="{7CAC15B6-0818-C8B8-30D0-B3CD303C5C8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171584" y="1859783"/>
            <a:ext cx="607464" cy="36452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8" descr="GE Healthcare Logo and symbol, meaning, history, PNG, brand">
            <a:extLst>
              <a:ext uri="{FF2B5EF4-FFF2-40B4-BE49-F238E27FC236}">
                <a16:creationId xmlns:a16="http://schemas.microsoft.com/office/drawing/2014/main" id="{EDCFD127-7E6E-8F90-58E8-7D014B44D9C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907514" y="1916923"/>
            <a:ext cx="524162" cy="29484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50" descr="Download Rally Health Logo PNG and Vector (PDF, SVG, Ai, EPS) Free">
            <a:extLst>
              <a:ext uri="{FF2B5EF4-FFF2-40B4-BE49-F238E27FC236}">
                <a16:creationId xmlns:a16="http://schemas.microsoft.com/office/drawing/2014/main" id="{6A4CF1A3-CBAF-BB2F-5706-F4473E9B555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495920" y="1859791"/>
            <a:ext cx="642161" cy="40761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52" descr="The Branding Source: New logo: Kellogg's">
            <a:extLst>
              <a:ext uri="{FF2B5EF4-FFF2-40B4-BE49-F238E27FC236}">
                <a16:creationId xmlns:a16="http://schemas.microsoft.com/office/drawing/2014/main" id="{E31475DF-C9DF-4452-5A6C-0E90FFCD8D5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822584" y="3355058"/>
            <a:ext cx="397329" cy="14144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4" descr="Currys | Logopedia | Fandom">
            <a:extLst>
              <a:ext uri="{FF2B5EF4-FFF2-40B4-BE49-F238E27FC236}">
                <a16:creationId xmlns:a16="http://schemas.microsoft.com/office/drawing/2014/main" id="{E26925B6-4F7D-D113-3DDC-79E50CEB4DD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330538" y="3270467"/>
            <a:ext cx="268031" cy="26803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6">
            <a:extLst>
              <a:ext uri="{FF2B5EF4-FFF2-40B4-BE49-F238E27FC236}">
                <a16:creationId xmlns:a16="http://schemas.microsoft.com/office/drawing/2014/main" id="{934AAEAB-D4CC-8AA3-AACA-C5854607E06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684446" y="3248466"/>
            <a:ext cx="378645" cy="25514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8" descr="Cisco Logo and symbol, meaning, history, PNG, brand">
            <a:extLst>
              <a:ext uri="{FF2B5EF4-FFF2-40B4-BE49-F238E27FC236}">
                <a16:creationId xmlns:a16="http://schemas.microsoft.com/office/drawing/2014/main" id="{AB141A34-0187-5B5F-BEEC-E49D8F06B891}"/>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130216" y="3258290"/>
            <a:ext cx="484195" cy="25514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Husqvarna / Gardena - Glee Birmingham 2023">
            <a:extLst>
              <a:ext uri="{FF2B5EF4-FFF2-40B4-BE49-F238E27FC236}">
                <a16:creationId xmlns:a16="http://schemas.microsoft.com/office/drawing/2014/main" id="{7D563FE1-D0C8-C5FB-ED22-F45B0068126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677767" y="3310282"/>
            <a:ext cx="949683" cy="19797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Teachers Federal Credit Union personal loans review November 2022">
            <a:extLst>
              <a:ext uri="{FF2B5EF4-FFF2-40B4-BE49-F238E27FC236}">
                <a16:creationId xmlns:a16="http://schemas.microsoft.com/office/drawing/2014/main" id="{98CCAB2D-57A1-315C-3B24-FD3043F9BEDD}"/>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074894" y="4480292"/>
            <a:ext cx="645655" cy="35869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50" descr="Download Rally Health Logo PNG and Vector (PDF, SVG, Ai, EPS) Free">
            <a:extLst>
              <a:ext uri="{FF2B5EF4-FFF2-40B4-BE49-F238E27FC236}">
                <a16:creationId xmlns:a16="http://schemas.microsoft.com/office/drawing/2014/main" id="{8846DF6F-DCCF-0043-4D53-C4951870ECDD}"/>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911252" y="4472238"/>
            <a:ext cx="539162" cy="34223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4" descr="Currys | Logopedia | Fandom">
            <a:extLst>
              <a:ext uri="{FF2B5EF4-FFF2-40B4-BE49-F238E27FC236}">
                <a16:creationId xmlns:a16="http://schemas.microsoft.com/office/drawing/2014/main" id="{97D1631F-7B7E-80C1-5274-BEDD093518A3}"/>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515917" y="4489627"/>
            <a:ext cx="268031" cy="26803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0" descr="Optum Logo and symbol, meaning, history, PNG">
            <a:extLst>
              <a:ext uri="{FF2B5EF4-FFF2-40B4-BE49-F238E27FC236}">
                <a16:creationId xmlns:a16="http://schemas.microsoft.com/office/drawing/2014/main" id="{5C2E399C-41F7-1F08-5649-A617B4B31221}"/>
              </a:ext>
            </a:extLst>
          </p:cNvPr>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5802" y="4402887"/>
            <a:ext cx="694121" cy="43095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8" descr="GE Healthcare Logo and symbol, meaning, history, PNG, brand">
            <a:extLst>
              <a:ext uri="{FF2B5EF4-FFF2-40B4-BE49-F238E27FC236}">
                <a16:creationId xmlns:a16="http://schemas.microsoft.com/office/drawing/2014/main" id="{24A7F560-CDB4-AD05-A262-9DE004A39CA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114933" y="5850053"/>
            <a:ext cx="667192" cy="37529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6" descr="Anywhere logo - Chicago Agent Magazine">
            <a:extLst>
              <a:ext uri="{FF2B5EF4-FFF2-40B4-BE49-F238E27FC236}">
                <a16:creationId xmlns:a16="http://schemas.microsoft.com/office/drawing/2014/main" id="{28076AA7-45EA-D6DE-14B3-FB34F473D6F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831612" y="5917214"/>
            <a:ext cx="457823" cy="21987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Harley-Davidson - Wikipedia">
            <a:extLst>
              <a:ext uri="{FF2B5EF4-FFF2-40B4-BE49-F238E27FC236}">
                <a16:creationId xmlns:a16="http://schemas.microsoft.com/office/drawing/2014/main" id="{1AAD04B3-D2F2-91F9-368D-A3AE6E7580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61467" y="5841100"/>
            <a:ext cx="351109" cy="27473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2">
            <a:extLst>
              <a:ext uri="{FF2B5EF4-FFF2-40B4-BE49-F238E27FC236}">
                <a16:creationId xmlns:a16="http://schemas.microsoft.com/office/drawing/2014/main" id="{20FBA4D3-0CF9-FD45-FCD1-9538F7EB0EAE}"/>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963451" y="5904844"/>
            <a:ext cx="549467" cy="2109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188F1C-08D9-F30B-F896-4F584E0307AB}"/>
              </a:ext>
            </a:extLst>
          </p:cNvPr>
          <p:cNvSpPr>
            <a:spLocks noGrp="1"/>
          </p:cNvSpPr>
          <p:nvPr>
            <p:ph type="title"/>
          </p:nvPr>
        </p:nvSpPr>
        <p:spPr/>
        <p:txBody>
          <a:bodyPr/>
          <a:lstStyle/>
          <a:p>
            <a:r>
              <a:rPr lang="en-US" dirty="0"/>
              <a:t>Salesforce: Capability overview</a:t>
            </a:r>
          </a:p>
        </p:txBody>
      </p:sp>
      <p:pic>
        <p:nvPicPr>
          <p:cNvPr id="103" name="Picture 102">
            <a:extLst>
              <a:ext uri="{FF2B5EF4-FFF2-40B4-BE49-F238E27FC236}">
                <a16:creationId xmlns:a16="http://schemas.microsoft.com/office/drawing/2014/main" id="{C51AF2B9-98E1-8588-8FF4-62FA6CC61C89}"/>
              </a:ext>
            </a:extLst>
          </p:cNvPr>
          <p:cNvPicPr>
            <a:picLocks noChangeAspect="1"/>
          </p:cNvPicPr>
          <p:nvPr/>
        </p:nvPicPr>
        <p:blipFill>
          <a:blip r:embed="rId45"/>
          <a:stretch>
            <a:fillRect/>
          </a:stretch>
        </p:blipFill>
        <p:spPr>
          <a:xfrm>
            <a:off x="11122946" y="1933650"/>
            <a:ext cx="658846" cy="233961"/>
          </a:xfrm>
          <a:prstGeom prst="rect">
            <a:avLst/>
          </a:prstGeom>
        </p:spPr>
      </p:pic>
    </p:spTree>
    <p:extLst>
      <p:ext uri="{BB962C8B-B14F-4D97-AF65-F5344CB8AC3E}">
        <p14:creationId xmlns:p14="http://schemas.microsoft.com/office/powerpoint/2010/main" val="357142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AE90-14AB-34E1-957F-E51FB17A16A4}"/>
              </a:ext>
            </a:extLst>
          </p:cNvPr>
          <p:cNvSpPr>
            <a:spLocks noGrp="1"/>
          </p:cNvSpPr>
          <p:nvPr>
            <p:ph type="title"/>
          </p:nvPr>
        </p:nvSpPr>
        <p:spPr/>
        <p:txBody>
          <a:bodyPr/>
          <a:lstStyle/>
          <a:p>
            <a:r>
              <a:rPr lang="en-US">
                <a:latin typeface="+mn-lt"/>
              </a:rPr>
              <a:t>Our </a:t>
            </a:r>
            <a:r>
              <a:rPr lang="en-US" err="1">
                <a:latin typeface="+mn-lt"/>
              </a:rPr>
              <a:t>nCino</a:t>
            </a:r>
            <a:r>
              <a:rPr lang="en-US">
                <a:latin typeface="+mn-lt"/>
              </a:rPr>
              <a:t> Footprint in Lending Transformation</a:t>
            </a:r>
          </a:p>
        </p:txBody>
      </p:sp>
      <p:sp>
        <p:nvSpPr>
          <p:cNvPr id="6" name="Rectangle 5">
            <a:extLst>
              <a:ext uri="{FF2B5EF4-FFF2-40B4-BE49-F238E27FC236}">
                <a16:creationId xmlns:a16="http://schemas.microsoft.com/office/drawing/2014/main" id="{EA9EB049-46B1-CAD0-0E6D-0F1F31AE47EF}"/>
              </a:ext>
            </a:extLst>
          </p:cNvPr>
          <p:cNvSpPr/>
          <p:nvPr/>
        </p:nvSpPr>
        <p:spPr>
          <a:xfrm>
            <a:off x="891220" y="4896219"/>
            <a:ext cx="3735362"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Calibri" panose="020F0502020204030204" pitchFamily="34" charset="0"/>
              </a:rPr>
              <a:t>Profitability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ea typeface="+mn-ea"/>
                <a:cs typeface="Calibri" panose="020F0502020204030204" pitchFamily="34" charset="0"/>
              </a:rPr>
              <a:t>Increase loan and deposit volume while reducing closing times.</a:t>
            </a:r>
          </a:p>
        </p:txBody>
      </p:sp>
      <p:sp>
        <p:nvSpPr>
          <p:cNvPr id="7" name="Rectangle 6">
            <a:extLst>
              <a:ext uri="{FF2B5EF4-FFF2-40B4-BE49-F238E27FC236}">
                <a16:creationId xmlns:a16="http://schemas.microsoft.com/office/drawing/2014/main" id="{7C631AB8-DFDC-8A7A-576D-A4C84A8350E5}"/>
              </a:ext>
            </a:extLst>
          </p:cNvPr>
          <p:cNvSpPr/>
          <p:nvPr/>
        </p:nvSpPr>
        <p:spPr>
          <a:xfrm>
            <a:off x="4673148" y="4872976"/>
            <a:ext cx="3910826"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Calibri" panose="020F0502020204030204" pitchFamily="34" charset="0"/>
              </a:rPr>
              <a:t>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ea typeface="+mn-ea"/>
                <a:cs typeface="Calibri" panose="020F0502020204030204" pitchFamily="34" charset="0"/>
              </a:rPr>
              <a:t>Increased staff efficiency and utilization with reductions in operating costs and regulatory preparation.</a:t>
            </a:r>
          </a:p>
        </p:txBody>
      </p:sp>
      <p:sp>
        <p:nvSpPr>
          <p:cNvPr id="8" name="Rectangle 7">
            <a:extLst>
              <a:ext uri="{FF2B5EF4-FFF2-40B4-BE49-F238E27FC236}">
                <a16:creationId xmlns:a16="http://schemas.microsoft.com/office/drawing/2014/main" id="{4340F906-55CD-F809-31DD-E66A6AC71699}"/>
              </a:ext>
            </a:extLst>
          </p:cNvPr>
          <p:cNvSpPr/>
          <p:nvPr/>
        </p:nvSpPr>
        <p:spPr>
          <a:xfrm>
            <a:off x="8623276" y="5677288"/>
            <a:ext cx="3500916"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Calibri" panose="020F0502020204030204" pitchFamily="34" charset="0"/>
              </a:rPr>
              <a:t>Data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ea typeface="+mn-ea"/>
                <a:cs typeface="Calibri" panose="020F0502020204030204" pitchFamily="34" charset="0"/>
              </a:rPr>
              <a:t>Centralize data and provide detailed dashboards and reporting across all business lines.</a:t>
            </a:r>
          </a:p>
        </p:txBody>
      </p:sp>
      <p:grpSp>
        <p:nvGrpSpPr>
          <p:cNvPr id="9" name="Group 8">
            <a:extLst>
              <a:ext uri="{FF2B5EF4-FFF2-40B4-BE49-F238E27FC236}">
                <a16:creationId xmlns:a16="http://schemas.microsoft.com/office/drawing/2014/main" id="{1BFC247D-EBC5-F205-6F75-F82A0849AEB8}"/>
              </a:ext>
            </a:extLst>
          </p:cNvPr>
          <p:cNvGrpSpPr/>
          <p:nvPr/>
        </p:nvGrpSpPr>
        <p:grpSpPr>
          <a:xfrm>
            <a:off x="40204" y="4897011"/>
            <a:ext cx="804892" cy="1379667"/>
            <a:chOff x="386333" y="5062890"/>
            <a:chExt cx="1041765" cy="1145198"/>
          </a:xfrm>
        </p:grpSpPr>
        <p:sp>
          <p:nvSpPr>
            <p:cNvPr id="10" name="Arrow: Pentagon 9">
              <a:extLst>
                <a:ext uri="{FF2B5EF4-FFF2-40B4-BE49-F238E27FC236}">
                  <a16:creationId xmlns:a16="http://schemas.microsoft.com/office/drawing/2014/main" id="{DDCF12E1-242A-6825-089A-AF90AD066083}"/>
                </a:ext>
              </a:extLst>
            </p:cNvPr>
            <p:cNvSpPr/>
            <p:nvPr/>
          </p:nvSpPr>
          <p:spPr>
            <a:xfrm>
              <a:off x="386333" y="5062890"/>
              <a:ext cx="1041765" cy="1145198"/>
            </a:xfrm>
            <a:prstGeom prst="homePlate">
              <a:avLst>
                <a:gd name="adj" fmla="val 2068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11" name="Rectangle 10">
              <a:extLst>
                <a:ext uri="{FF2B5EF4-FFF2-40B4-BE49-F238E27FC236}">
                  <a16:creationId xmlns:a16="http://schemas.microsoft.com/office/drawing/2014/main" id="{825936CC-44ED-97E8-EC08-86D397B8ED2E}"/>
                </a:ext>
              </a:extLst>
            </p:cNvPr>
            <p:cNvSpPr/>
            <p:nvPr/>
          </p:nvSpPr>
          <p:spPr>
            <a:xfrm>
              <a:off x="395334" y="5797000"/>
              <a:ext cx="716928"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FFFFFF"/>
                  </a:solidFill>
                  <a:effectLst/>
                  <a:uLnTx/>
                  <a:uFillTx/>
                  <a:ea typeface="+mn-ea"/>
                  <a:cs typeface="Calibri" panose="020F0502020204030204" pitchFamily="34" charset="0"/>
                </a:rPr>
                <a:t>Value</a:t>
              </a:r>
              <a:endParaRPr kumimoji="0" lang="en-US" sz="16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pic>
          <p:nvPicPr>
            <p:cNvPr id="12" name="Graphic 11">
              <a:extLst>
                <a:ext uri="{FF2B5EF4-FFF2-40B4-BE49-F238E27FC236}">
                  <a16:creationId xmlns:a16="http://schemas.microsoft.com/office/drawing/2014/main" id="{817CBC7E-BBA0-DE22-EF44-A201225934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223" y="5158542"/>
              <a:ext cx="659645" cy="596703"/>
            </a:xfrm>
            <a:prstGeom prst="rect">
              <a:avLst/>
            </a:prstGeom>
          </p:spPr>
        </p:pic>
      </p:grpSp>
      <p:sp>
        <p:nvSpPr>
          <p:cNvPr id="16" name="Rectangle 15">
            <a:extLst>
              <a:ext uri="{FF2B5EF4-FFF2-40B4-BE49-F238E27FC236}">
                <a16:creationId xmlns:a16="http://schemas.microsoft.com/office/drawing/2014/main" id="{FE4C778F-1A8E-C348-FDB5-4A8F41C6F1BE}"/>
              </a:ext>
            </a:extLst>
          </p:cNvPr>
          <p:cNvSpPr/>
          <p:nvPr/>
        </p:nvSpPr>
        <p:spPr>
          <a:xfrm>
            <a:off x="8623276" y="4872975"/>
            <a:ext cx="3500916"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Calibri" panose="020F0502020204030204" pitchFamily="34" charset="0"/>
              </a:rPr>
              <a:t>Simplicity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ea typeface="+mn-ea"/>
                <a:cs typeface="Calibri" panose="020F0502020204030204" pitchFamily="34" charset="0"/>
              </a:rPr>
              <a:t>Consolidates multiple banking systems into one and delivers an intuitive software interface.</a:t>
            </a:r>
          </a:p>
        </p:txBody>
      </p:sp>
      <p:sp>
        <p:nvSpPr>
          <p:cNvPr id="17" name="Rectangle 16">
            <a:extLst>
              <a:ext uri="{FF2B5EF4-FFF2-40B4-BE49-F238E27FC236}">
                <a16:creationId xmlns:a16="http://schemas.microsoft.com/office/drawing/2014/main" id="{0F418DAF-629F-E2CB-97AB-7CCAA7974730}"/>
              </a:ext>
            </a:extLst>
          </p:cNvPr>
          <p:cNvSpPr/>
          <p:nvPr/>
        </p:nvSpPr>
        <p:spPr>
          <a:xfrm>
            <a:off x="4759468" y="5630348"/>
            <a:ext cx="3824506"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Calibri" panose="020F0502020204030204" pitchFamily="34" charset="0"/>
              </a:rPr>
              <a:t>Safety and Soundness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ea typeface="+mn-ea"/>
                <a:cs typeface="Calibri" panose="020F0502020204030204" pitchFamily="34" charset="0"/>
              </a:rPr>
              <a:t>Acts as a risk mitigator and early warning system through reductions.</a:t>
            </a:r>
          </a:p>
        </p:txBody>
      </p:sp>
      <p:sp>
        <p:nvSpPr>
          <p:cNvPr id="18" name="Rectangle 17">
            <a:extLst>
              <a:ext uri="{FF2B5EF4-FFF2-40B4-BE49-F238E27FC236}">
                <a16:creationId xmlns:a16="http://schemas.microsoft.com/office/drawing/2014/main" id="{17B06A27-F8F1-1555-7106-68EC79512A59}"/>
              </a:ext>
            </a:extLst>
          </p:cNvPr>
          <p:cNvSpPr/>
          <p:nvPr/>
        </p:nvSpPr>
        <p:spPr>
          <a:xfrm>
            <a:off x="864952" y="5646293"/>
            <a:ext cx="3761629"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Calibri" panose="020F0502020204030204" pitchFamily="34" charset="0"/>
              </a:rPr>
              <a:t>Digital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ea typeface="+mn-ea"/>
                <a:cs typeface="Calibri" panose="020F0502020204030204" pitchFamily="34" charset="0"/>
              </a:rPr>
              <a:t>Merges digital engagement between the employee and customer through a single digital platform.</a:t>
            </a:r>
          </a:p>
        </p:txBody>
      </p:sp>
      <p:grpSp>
        <p:nvGrpSpPr>
          <p:cNvPr id="19" name="Group 18">
            <a:extLst>
              <a:ext uri="{FF2B5EF4-FFF2-40B4-BE49-F238E27FC236}">
                <a16:creationId xmlns:a16="http://schemas.microsoft.com/office/drawing/2014/main" id="{FD8F0A11-15FB-4A72-FFA2-5CC9F2E02836}"/>
              </a:ext>
            </a:extLst>
          </p:cNvPr>
          <p:cNvGrpSpPr/>
          <p:nvPr/>
        </p:nvGrpSpPr>
        <p:grpSpPr>
          <a:xfrm>
            <a:off x="73731" y="504157"/>
            <a:ext cx="11791288" cy="4214540"/>
            <a:chOff x="73731" y="347999"/>
            <a:chExt cx="11803727" cy="4802837"/>
          </a:xfrm>
        </p:grpSpPr>
        <p:grpSp>
          <p:nvGrpSpPr>
            <p:cNvPr id="20" name="Group 19">
              <a:extLst>
                <a:ext uri="{FF2B5EF4-FFF2-40B4-BE49-F238E27FC236}">
                  <a16:creationId xmlns:a16="http://schemas.microsoft.com/office/drawing/2014/main" id="{FC54AA25-23B4-546D-E55F-00E721F470E4}"/>
                </a:ext>
              </a:extLst>
            </p:cNvPr>
            <p:cNvGrpSpPr/>
            <p:nvPr/>
          </p:nvGrpSpPr>
          <p:grpSpPr>
            <a:xfrm>
              <a:off x="122848" y="720274"/>
              <a:ext cx="4303445" cy="4110622"/>
              <a:chOff x="11692203" y="285683"/>
              <a:chExt cx="4303445" cy="4110622"/>
            </a:xfrm>
          </p:grpSpPr>
          <p:sp>
            <p:nvSpPr>
              <p:cNvPr id="61" name="Freeform: Shape 60">
                <a:extLst>
                  <a:ext uri="{FF2B5EF4-FFF2-40B4-BE49-F238E27FC236}">
                    <a16:creationId xmlns:a16="http://schemas.microsoft.com/office/drawing/2014/main" id="{B4E71E2E-CD16-F9F5-0AC2-2773CC237A28}"/>
                  </a:ext>
                </a:extLst>
              </p:cNvPr>
              <p:cNvSpPr/>
              <p:nvPr/>
            </p:nvSpPr>
            <p:spPr>
              <a:xfrm>
                <a:off x="11692203" y="285683"/>
                <a:ext cx="4261481" cy="379012"/>
              </a:xfrm>
              <a:custGeom>
                <a:avLst/>
                <a:gdLst>
                  <a:gd name="connsiteX0" fmla="*/ 0 w 2702873"/>
                  <a:gd name="connsiteY0" fmla="*/ 0 h 354565"/>
                  <a:gd name="connsiteX1" fmla="*/ 2702873 w 2702873"/>
                  <a:gd name="connsiteY1" fmla="*/ 0 h 354565"/>
                  <a:gd name="connsiteX2" fmla="*/ 2702873 w 2702873"/>
                  <a:gd name="connsiteY2" fmla="*/ 354565 h 354565"/>
                  <a:gd name="connsiteX3" fmla="*/ 0 w 2702873"/>
                  <a:gd name="connsiteY3" fmla="*/ 354565 h 354565"/>
                  <a:gd name="connsiteX4" fmla="*/ 0 w 2702873"/>
                  <a:gd name="connsiteY4" fmla="*/ 0 h 35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73" h="354565">
                    <a:moveTo>
                      <a:pt x="0" y="0"/>
                    </a:moveTo>
                    <a:lnTo>
                      <a:pt x="2702873" y="0"/>
                    </a:lnTo>
                    <a:lnTo>
                      <a:pt x="2702873" y="354565"/>
                    </a:lnTo>
                    <a:lnTo>
                      <a:pt x="0" y="354565"/>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281436"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62" name="Freeform: Shape 61">
                <a:extLst>
                  <a:ext uri="{FF2B5EF4-FFF2-40B4-BE49-F238E27FC236}">
                    <a16:creationId xmlns:a16="http://schemas.microsoft.com/office/drawing/2014/main" id="{0734CAFF-CD6F-EB4C-86B9-4DA5A7A7FC15}"/>
                  </a:ext>
                </a:extLst>
              </p:cNvPr>
              <p:cNvSpPr/>
              <p:nvPr/>
            </p:nvSpPr>
            <p:spPr>
              <a:xfrm>
                <a:off x="11704182" y="982989"/>
                <a:ext cx="3691996" cy="406269"/>
              </a:xfrm>
              <a:custGeom>
                <a:avLst/>
                <a:gdLst>
                  <a:gd name="connsiteX0" fmla="*/ 0 w 2411219"/>
                  <a:gd name="connsiteY0" fmla="*/ 0 h 354565"/>
                  <a:gd name="connsiteX1" fmla="*/ 2411219 w 2411219"/>
                  <a:gd name="connsiteY1" fmla="*/ 0 h 354565"/>
                  <a:gd name="connsiteX2" fmla="*/ 2411219 w 2411219"/>
                  <a:gd name="connsiteY2" fmla="*/ 354565 h 354565"/>
                  <a:gd name="connsiteX3" fmla="*/ 0 w 2411219"/>
                  <a:gd name="connsiteY3" fmla="*/ 354565 h 354565"/>
                  <a:gd name="connsiteX4" fmla="*/ 0 w 2411219"/>
                  <a:gd name="connsiteY4" fmla="*/ 0 h 35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219" h="354565">
                    <a:moveTo>
                      <a:pt x="0" y="0"/>
                    </a:moveTo>
                    <a:lnTo>
                      <a:pt x="2411219" y="0"/>
                    </a:lnTo>
                    <a:lnTo>
                      <a:pt x="2411219" y="354565"/>
                    </a:lnTo>
                    <a:lnTo>
                      <a:pt x="0" y="354565"/>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4">
                  <a:hueOff val="-570627"/>
                  <a:satOff val="-6221"/>
                  <a:lumOff val="-1490"/>
                  <a:alphaOff val="0"/>
                </a:schemeClr>
              </a:fillRef>
              <a:effectRef idx="3">
                <a:schemeClr val="accent4">
                  <a:hueOff val="-570627"/>
                  <a:satOff val="-6221"/>
                  <a:lumOff val="-1490"/>
                  <a:alphaOff val="0"/>
                </a:schemeClr>
              </a:effectRef>
              <a:fontRef idx="minor">
                <a:schemeClr val="lt1"/>
              </a:fontRef>
            </p:style>
            <p:txBody>
              <a:bodyPr spcFirstLastPara="0" vert="horz" wrap="square" lIns="281436"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63" name="Freeform: Shape 62">
                <a:extLst>
                  <a:ext uri="{FF2B5EF4-FFF2-40B4-BE49-F238E27FC236}">
                    <a16:creationId xmlns:a16="http://schemas.microsoft.com/office/drawing/2014/main" id="{EC08806A-5093-D786-06EE-6C46A1DBE2F1}"/>
                  </a:ext>
                </a:extLst>
              </p:cNvPr>
              <p:cNvSpPr/>
              <p:nvPr/>
            </p:nvSpPr>
            <p:spPr>
              <a:xfrm>
                <a:off x="11710788" y="1792195"/>
                <a:ext cx="3377837" cy="415408"/>
              </a:xfrm>
              <a:custGeom>
                <a:avLst/>
                <a:gdLst>
                  <a:gd name="connsiteX0" fmla="*/ 0 w 2277853"/>
                  <a:gd name="connsiteY0" fmla="*/ 0 h 354565"/>
                  <a:gd name="connsiteX1" fmla="*/ 2277853 w 2277853"/>
                  <a:gd name="connsiteY1" fmla="*/ 0 h 354565"/>
                  <a:gd name="connsiteX2" fmla="*/ 2277853 w 2277853"/>
                  <a:gd name="connsiteY2" fmla="*/ 354565 h 354565"/>
                  <a:gd name="connsiteX3" fmla="*/ 0 w 2277853"/>
                  <a:gd name="connsiteY3" fmla="*/ 354565 h 354565"/>
                  <a:gd name="connsiteX4" fmla="*/ 0 w 2277853"/>
                  <a:gd name="connsiteY4" fmla="*/ 0 h 35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853" h="354565">
                    <a:moveTo>
                      <a:pt x="0" y="0"/>
                    </a:moveTo>
                    <a:lnTo>
                      <a:pt x="2277853" y="0"/>
                    </a:lnTo>
                    <a:lnTo>
                      <a:pt x="2277853" y="354565"/>
                    </a:lnTo>
                    <a:lnTo>
                      <a:pt x="0" y="354565"/>
                    </a:lnTo>
                    <a:lnTo>
                      <a:pt x="0" y="0"/>
                    </a:lnTo>
                    <a:close/>
                  </a:path>
                </a:pathLst>
              </a:custGeom>
              <a:solidFill>
                <a:srgbClr val="2F5597"/>
              </a:solidFill>
            </p:spPr>
            <p:style>
              <a:lnRef idx="0">
                <a:schemeClr val="lt1">
                  <a:hueOff val="0"/>
                  <a:satOff val="0"/>
                  <a:lumOff val="0"/>
                  <a:alphaOff val="0"/>
                </a:schemeClr>
              </a:lnRef>
              <a:fillRef idx="3">
                <a:schemeClr val="accent4">
                  <a:hueOff val="-1141254"/>
                  <a:satOff val="-12442"/>
                  <a:lumOff val="-2980"/>
                  <a:alphaOff val="0"/>
                </a:schemeClr>
              </a:fillRef>
              <a:effectRef idx="3">
                <a:schemeClr val="accent4">
                  <a:hueOff val="-1141254"/>
                  <a:satOff val="-12442"/>
                  <a:lumOff val="-2980"/>
                  <a:alphaOff val="0"/>
                </a:schemeClr>
              </a:effectRef>
              <a:fontRef idx="minor">
                <a:schemeClr val="lt1"/>
              </a:fontRef>
            </p:style>
            <p:txBody>
              <a:bodyPr spcFirstLastPara="0" vert="horz" wrap="square" lIns="281436"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64" name="Freeform: Shape 63">
                <a:extLst>
                  <a:ext uri="{FF2B5EF4-FFF2-40B4-BE49-F238E27FC236}">
                    <a16:creationId xmlns:a16="http://schemas.microsoft.com/office/drawing/2014/main" id="{90D9B3DB-A677-8EC5-41C0-A68ED26058F5}"/>
                  </a:ext>
                </a:extLst>
              </p:cNvPr>
              <p:cNvSpPr/>
              <p:nvPr/>
            </p:nvSpPr>
            <p:spPr>
              <a:xfrm>
                <a:off x="11711124" y="2571115"/>
                <a:ext cx="3386849" cy="405573"/>
              </a:xfrm>
              <a:custGeom>
                <a:avLst/>
                <a:gdLst>
                  <a:gd name="connsiteX0" fmla="*/ 0 w 2277853"/>
                  <a:gd name="connsiteY0" fmla="*/ 0 h 354565"/>
                  <a:gd name="connsiteX1" fmla="*/ 2277853 w 2277853"/>
                  <a:gd name="connsiteY1" fmla="*/ 0 h 354565"/>
                  <a:gd name="connsiteX2" fmla="*/ 2277853 w 2277853"/>
                  <a:gd name="connsiteY2" fmla="*/ 354565 h 354565"/>
                  <a:gd name="connsiteX3" fmla="*/ 0 w 2277853"/>
                  <a:gd name="connsiteY3" fmla="*/ 354565 h 354565"/>
                  <a:gd name="connsiteX4" fmla="*/ 0 w 2277853"/>
                  <a:gd name="connsiteY4" fmla="*/ 0 h 35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853" h="354565">
                    <a:moveTo>
                      <a:pt x="0" y="0"/>
                    </a:moveTo>
                    <a:lnTo>
                      <a:pt x="2277853" y="0"/>
                    </a:lnTo>
                    <a:lnTo>
                      <a:pt x="2277853" y="354565"/>
                    </a:lnTo>
                    <a:lnTo>
                      <a:pt x="0" y="354565"/>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4">
                  <a:hueOff val="-1711881"/>
                  <a:satOff val="-18663"/>
                  <a:lumOff val="-4470"/>
                  <a:alphaOff val="0"/>
                </a:schemeClr>
              </a:fillRef>
              <a:effectRef idx="3">
                <a:schemeClr val="accent4">
                  <a:hueOff val="-1711881"/>
                  <a:satOff val="-18663"/>
                  <a:lumOff val="-4470"/>
                  <a:alphaOff val="0"/>
                </a:schemeClr>
              </a:effectRef>
              <a:fontRef idx="minor">
                <a:schemeClr val="lt1"/>
              </a:fontRef>
            </p:style>
            <p:txBody>
              <a:bodyPr spcFirstLastPara="0" vert="horz" wrap="square" lIns="281436"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65" name="Freeform: Shape 64">
                <a:extLst>
                  <a:ext uri="{FF2B5EF4-FFF2-40B4-BE49-F238E27FC236}">
                    <a16:creationId xmlns:a16="http://schemas.microsoft.com/office/drawing/2014/main" id="{EB4AECFC-B6CC-0CC4-299D-A7D20CAB7485}"/>
                  </a:ext>
                </a:extLst>
              </p:cNvPr>
              <p:cNvSpPr/>
              <p:nvPr/>
            </p:nvSpPr>
            <p:spPr>
              <a:xfrm>
                <a:off x="11704623" y="3321912"/>
                <a:ext cx="3752995" cy="405573"/>
              </a:xfrm>
              <a:custGeom>
                <a:avLst/>
                <a:gdLst>
                  <a:gd name="connsiteX0" fmla="*/ 0 w 2411219"/>
                  <a:gd name="connsiteY0" fmla="*/ 0 h 354565"/>
                  <a:gd name="connsiteX1" fmla="*/ 2411219 w 2411219"/>
                  <a:gd name="connsiteY1" fmla="*/ 0 h 354565"/>
                  <a:gd name="connsiteX2" fmla="*/ 2411219 w 2411219"/>
                  <a:gd name="connsiteY2" fmla="*/ 354565 h 354565"/>
                  <a:gd name="connsiteX3" fmla="*/ 0 w 2411219"/>
                  <a:gd name="connsiteY3" fmla="*/ 354565 h 354565"/>
                  <a:gd name="connsiteX4" fmla="*/ 0 w 2411219"/>
                  <a:gd name="connsiteY4" fmla="*/ 0 h 35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219" h="354565">
                    <a:moveTo>
                      <a:pt x="0" y="0"/>
                    </a:moveTo>
                    <a:lnTo>
                      <a:pt x="2411219" y="0"/>
                    </a:lnTo>
                    <a:lnTo>
                      <a:pt x="2411219" y="354565"/>
                    </a:lnTo>
                    <a:lnTo>
                      <a:pt x="0" y="354565"/>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4">
                  <a:hueOff val="-2282508"/>
                  <a:satOff val="-24884"/>
                  <a:lumOff val="-5960"/>
                  <a:alphaOff val="0"/>
                </a:schemeClr>
              </a:fillRef>
              <a:effectRef idx="3">
                <a:schemeClr val="accent4">
                  <a:hueOff val="-2282508"/>
                  <a:satOff val="-24884"/>
                  <a:lumOff val="-5960"/>
                  <a:alphaOff val="0"/>
                </a:schemeClr>
              </a:effectRef>
              <a:fontRef idx="minor">
                <a:schemeClr val="lt1"/>
              </a:fontRef>
            </p:style>
            <p:txBody>
              <a:bodyPr spcFirstLastPara="0" vert="horz" wrap="square" lIns="281436"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66" name="Freeform: Shape 65">
                <a:extLst>
                  <a:ext uri="{FF2B5EF4-FFF2-40B4-BE49-F238E27FC236}">
                    <a16:creationId xmlns:a16="http://schemas.microsoft.com/office/drawing/2014/main" id="{5AD3F0FD-2E0A-C22B-08A2-E51360EA0236}"/>
                  </a:ext>
                </a:extLst>
              </p:cNvPr>
              <p:cNvSpPr/>
              <p:nvPr/>
            </p:nvSpPr>
            <p:spPr>
              <a:xfrm>
                <a:off x="11693434" y="4007675"/>
                <a:ext cx="4302214" cy="388630"/>
              </a:xfrm>
              <a:custGeom>
                <a:avLst/>
                <a:gdLst>
                  <a:gd name="connsiteX0" fmla="*/ 0 w 2702873"/>
                  <a:gd name="connsiteY0" fmla="*/ 0 h 354565"/>
                  <a:gd name="connsiteX1" fmla="*/ 2702873 w 2702873"/>
                  <a:gd name="connsiteY1" fmla="*/ 0 h 354565"/>
                  <a:gd name="connsiteX2" fmla="*/ 2702873 w 2702873"/>
                  <a:gd name="connsiteY2" fmla="*/ 354565 h 354565"/>
                  <a:gd name="connsiteX3" fmla="*/ 0 w 2702873"/>
                  <a:gd name="connsiteY3" fmla="*/ 354565 h 354565"/>
                  <a:gd name="connsiteX4" fmla="*/ 0 w 2702873"/>
                  <a:gd name="connsiteY4" fmla="*/ 0 h 35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73" h="354565">
                    <a:moveTo>
                      <a:pt x="0" y="0"/>
                    </a:moveTo>
                    <a:lnTo>
                      <a:pt x="2702873" y="0"/>
                    </a:lnTo>
                    <a:lnTo>
                      <a:pt x="2702873" y="354565"/>
                    </a:lnTo>
                    <a:lnTo>
                      <a:pt x="0" y="354565"/>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4">
                  <a:hueOff val="-2853135"/>
                  <a:satOff val="-31105"/>
                  <a:lumOff val="-7450"/>
                  <a:alphaOff val="0"/>
                </a:schemeClr>
              </a:fillRef>
              <a:effectRef idx="3">
                <a:schemeClr val="accent4">
                  <a:hueOff val="-2853135"/>
                  <a:satOff val="-31105"/>
                  <a:lumOff val="-7450"/>
                  <a:alphaOff val="0"/>
                </a:schemeClr>
              </a:effectRef>
              <a:fontRef idx="minor">
                <a:schemeClr val="lt1"/>
              </a:fontRef>
            </p:style>
            <p:txBody>
              <a:bodyPr spcFirstLastPara="0" vert="horz" wrap="square" lIns="281436"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2A70DFA-C3BD-7F18-7483-5232A37DC786}"/>
                </a:ext>
              </a:extLst>
            </p:cNvPr>
            <p:cNvGrpSpPr/>
            <p:nvPr/>
          </p:nvGrpSpPr>
          <p:grpSpPr>
            <a:xfrm>
              <a:off x="73731" y="347999"/>
              <a:ext cx="11803727" cy="4802837"/>
              <a:chOff x="73731" y="347999"/>
              <a:chExt cx="11803727" cy="4802837"/>
            </a:xfrm>
          </p:grpSpPr>
          <p:sp>
            <p:nvSpPr>
              <p:cNvPr id="22" name="Circle: Hollow 21">
                <a:extLst>
                  <a:ext uri="{FF2B5EF4-FFF2-40B4-BE49-F238E27FC236}">
                    <a16:creationId xmlns:a16="http://schemas.microsoft.com/office/drawing/2014/main" id="{10D3E389-8B15-3DFC-E7A3-ADC18EE18C38}"/>
                  </a:ext>
                </a:extLst>
              </p:cNvPr>
              <p:cNvSpPr/>
              <p:nvPr/>
            </p:nvSpPr>
            <p:spPr>
              <a:xfrm>
                <a:off x="3298961" y="3625796"/>
                <a:ext cx="672029" cy="687767"/>
              </a:xfrm>
              <a:prstGeom prst="donu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23" name="Circle: Hollow 22">
                <a:extLst>
                  <a:ext uri="{FF2B5EF4-FFF2-40B4-BE49-F238E27FC236}">
                    <a16:creationId xmlns:a16="http://schemas.microsoft.com/office/drawing/2014/main" id="{CFFBA214-8671-78FF-4DDE-53C4B176EFF0}"/>
                  </a:ext>
                </a:extLst>
              </p:cNvPr>
              <p:cNvSpPr/>
              <p:nvPr/>
            </p:nvSpPr>
            <p:spPr>
              <a:xfrm>
                <a:off x="3826822" y="4289661"/>
                <a:ext cx="672029" cy="687767"/>
              </a:xfrm>
              <a:prstGeom prst="donu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grpSp>
            <p:nvGrpSpPr>
              <p:cNvPr id="24" name="Group 23">
                <a:extLst>
                  <a:ext uri="{FF2B5EF4-FFF2-40B4-BE49-F238E27FC236}">
                    <a16:creationId xmlns:a16="http://schemas.microsoft.com/office/drawing/2014/main" id="{0ED9F940-BC91-E7BD-3B23-AA3327E21308}"/>
                  </a:ext>
                </a:extLst>
              </p:cNvPr>
              <p:cNvGrpSpPr/>
              <p:nvPr/>
            </p:nvGrpSpPr>
            <p:grpSpPr>
              <a:xfrm>
                <a:off x="73731" y="347999"/>
                <a:ext cx="11803727" cy="4802837"/>
                <a:chOff x="73731" y="347999"/>
                <a:chExt cx="11803727" cy="4802837"/>
              </a:xfrm>
            </p:grpSpPr>
            <p:grpSp>
              <p:nvGrpSpPr>
                <p:cNvPr id="25" name="Group 24">
                  <a:extLst>
                    <a:ext uri="{FF2B5EF4-FFF2-40B4-BE49-F238E27FC236}">
                      <a16:creationId xmlns:a16="http://schemas.microsoft.com/office/drawing/2014/main" id="{E6977118-535C-B73B-2549-EA1C21D911F3}"/>
                    </a:ext>
                  </a:extLst>
                </p:cNvPr>
                <p:cNvGrpSpPr/>
                <p:nvPr/>
              </p:nvGrpSpPr>
              <p:grpSpPr>
                <a:xfrm>
                  <a:off x="73731" y="347999"/>
                  <a:ext cx="11803727" cy="4802837"/>
                  <a:chOff x="73731" y="347999"/>
                  <a:chExt cx="11803727" cy="4802837"/>
                </a:xfrm>
              </p:grpSpPr>
              <p:grpSp>
                <p:nvGrpSpPr>
                  <p:cNvPr id="28" name="Group 27">
                    <a:extLst>
                      <a:ext uri="{FF2B5EF4-FFF2-40B4-BE49-F238E27FC236}">
                        <a16:creationId xmlns:a16="http://schemas.microsoft.com/office/drawing/2014/main" id="{3062DDA4-55D8-17AD-A878-2B2FE300767C}"/>
                      </a:ext>
                    </a:extLst>
                  </p:cNvPr>
                  <p:cNvGrpSpPr/>
                  <p:nvPr/>
                </p:nvGrpSpPr>
                <p:grpSpPr>
                  <a:xfrm>
                    <a:off x="113502" y="347999"/>
                    <a:ext cx="11763956" cy="4802837"/>
                    <a:chOff x="-14556" y="1068428"/>
                    <a:chExt cx="11763956" cy="4802837"/>
                  </a:xfrm>
                </p:grpSpPr>
                <p:sp>
                  <p:nvSpPr>
                    <p:cNvPr id="35" name="Block Arc 34">
                      <a:extLst>
                        <a:ext uri="{FF2B5EF4-FFF2-40B4-BE49-F238E27FC236}">
                          <a16:creationId xmlns:a16="http://schemas.microsoft.com/office/drawing/2014/main" id="{3CED3329-C007-2483-9212-05E52865B0BC}"/>
                        </a:ext>
                      </a:extLst>
                    </p:cNvPr>
                    <p:cNvSpPr/>
                    <p:nvPr/>
                  </p:nvSpPr>
                  <p:spPr>
                    <a:xfrm rot="16200000">
                      <a:off x="3716354" y="1656660"/>
                      <a:ext cx="3624549" cy="3544677"/>
                    </a:xfrm>
                    <a:prstGeom prst="blockArc">
                      <a:avLst>
                        <a:gd name="adj1" fmla="val 10800000"/>
                        <a:gd name="adj2" fmla="val 1"/>
                        <a:gd name="adj3" fmla="val 7284"/>
                      </a:avLst>
                    </a:prstGeom>
                    <a:solidFill>
                      <a:srgbClr val="0070C0"/>
                    </a:solidFill>
                    <a:ln>
                      <a:noFill/>
                    </a:ln>
                    <a:effectLst>
                      <a:outerShdw blurRad="152400" dist="317500" dir="5400000" sx="90000" sy="-19000" rotWithShape="0">
                        <a:prstClr val="black">
                          <a:alpha val="15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36" name="Block Arc 35">
                      <a:extLst>
                        <a:ext uri="{FF2B5EF4-FFF2-40B4-BE49-F238E27FC236}">
                          <a16:creationId xmlns:a16="http://schemas.microsoft.com/office/drawing/2014/main" id="{1AE72A89-30F6-2ACC-C7A2-9A52E151F9C5}"/>
                        </a:ext>
                      </a:extLst>
                    </p:cNvPr>
                    <p:cNvSpPr/>
                    <p:nvPr/>
                  </p:nvSpPr>
                  <p:spPr>
                    <a:xfrm rot="16200000">
                      <a:off x="4547211" y="1927322"/>
                      <a:ext cx="2820318" cy="3020460"/>
                    </a:xfrm>
                    <a:prstGeom prst="blockArc">
                      <a:avLst>
                        <a:gd name="adj1" fmla="val 10800000"/>
                        <a:gd name="adj2" fmla="val 5"/>
                        <a:gd name="adj3" fmla="val 41783"/>
                      </a:avLst>
                    </a:prstGeom>
                    <a:solidFill>
                      <a:srgbClr val="0070C0"/>
                    </a:solidFill>
                    <a:ln>
                      <a:noFill/>
                    </a:ln>
                    <a:effectLst>
                      <a:outerShdw blurRad="152400" dist="317500" dir="5400000" sx="90000" sy="-19000" rotWithShape="0">
                        <a:prstClr val="black">
                          <a:alpha val="15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37" name="Block Arc 36">
                      <a:extLst>
                        <a:ext uri="{FF2B5EF4-FFF2-40B4-BE49-F238E27FC236}">
                          <a16:creationId xmlns:a16="http://schemas.microsoft.com/office/drawing/2014/main" id="{376BF9A6-CABA-B0A8-E245-173A5C8711EC}"/>
                        </a:ext>
                      </a:extLst>
                    </p:cNvPr>
                    <p:cNvSpPr/>
                    <p:nvPr/>
                  </p:nvSpPr>
                  <p:spPr>
                    <a:xfrm rot="5400000">
                      <a:off x="4684464" y="1656662"/>
                      <a:ext cx="3624549" cy="3544677"/>
                    </a:xfrm>
                    <a:prstGeom prst="blockArc">
                      <a:avLst>
                        <a:gd name="adj1" fmla="val 10800000"/>
                        <a:gd name="adj2" fmla="val 1"/>
                        <a:gd name="adj3" fmla="val 7284"/>
                      </a:avLst>
                    </a:prstGeom>
                    <a:solidFill>
                      <a:schemeClr val="accent3">
                        <a:lumMod val="75000"/>
                      </a:schemeClr>
                    </a:solidFill>
                    <a:ln>
                      <a:noFill/>
                    </a:ln>
                    <a:effectLst>
                      <a:outerShdw blurRad="152400" dist="317500" dir="5400000" sx="90000" sy="-19000" rotWithShape="0">
                        <a:prstClr val="black">
                          <a:alpha val="15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38" name="Block Arc 37">
                      <a:extLst>
                        <a:ext uri="{FF2B5EF4-FFF2-40B4-BE49-F238E27FC236}">
                          <a16:creationId xmlns:a16="http://schemas.microsoft.com/office/drawing/2014/main" id="{7D1865F3-79F1-634B-90F0-017BD3C9F42B}"/>
                        </a:ext>
                      </a:extLst>
                    </p:cNvPr>
                    <p:cNvSpPr/>
                    <p:nvPr/>
                  </p:nvSpPr>
                  <p:spPr>
                    <a:xfrm rot="5400000">
                      <a:off x="4669287" y="1928203"/>
                      <a:ext cx="2820318" cy="3020460"/>
                    </a:xfrm>
                    <a:prstGeom prst="blockArc">
                      <a:avLst>
                        <a:gd name="adj1" fmla="val 10800000"/>
                        <a:gd name="adj2" fmla="val 5"/>
                        <a:gd name="adj3" fmla="val 41783"/>
                      </a:avLst>
                    </a:prstGeom>
                    <a:solidFill>
                      <a:schemeClr val="accent3">
                        <a:lumMod val="75000"/>
                      </a:schemeClr>
                    </a:solidFill>
                    <a:ln>
                      <a:noFill/>
                    </a:ln>
                    <a:effectLst>
                      <a:outerShdw blurRad="152400" dist="317500" dir="5400000" sx="90000" sy="-19000" rotWithShape="0">
                        <a:prstClr val="black">
                          <a:alpha val="15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39" name="TextBox 38">
                      <a:extLst>
                        <a:ext uri="{FF2B5EF4-FFF2-40B4-BE49-F238E27FC236}">
                          <a16:creationId xmlns:a16="http://schemas.microsoft.com/office/drawing/2014/main" id="{B3555D90-965B-C214-F026-FD9DBD9257FB}"/>
                        </a:ext>
                      </a:extLst>
                    </p:cNvPr>
                    <p:cNvSpPr txBox="1"/>
                    <p:nvPr/>
                  </p:nvSpPr>
                  <p:spPr>
                    <a:xfrm rot="17469249">
                      <a:off x="3909516" y="2570802"/>
                      <a:ext cx="2174435" cy="1388757"/>
                    </a:xfrm>
                    <a:prstGeom prst="rect">
                      <a:avLst/>
                    </a:prstGeom>
                    <a:noFill/>
                  </p:spPr>
                  <p:txBody>
                    <a:bodyPr wrap="square">
                      <a:prstTxWarp prst="textArchUp">
                        <a:avLst>
                          <a:gd name="adj" fmla="val 1083573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ysClr val="windowText" lastClr="000000"/>
                          </a:solidFill>
                          <a:effectLst/>
                          <a:uLnTx/>
                          <a:uFillTx/>
                          <a:ea typeface="+mn-ea"/>
                          <a:cs typeface="Calibri" panose="020F0502020204030204" pitchFamily="34" charset="0"/>
                        </a:rPr>
                        <a:t>OPPORTUNITIES</a:t>
                      </a:r>
                    </a:p>
                  </p:txBody>
                </p:sp>
                <p:sp>
                  <p:nvSpPr>
                    <p:cNvPr id="40" name="TextBox 39">
                      <a:extLst>
                        <a:ext uri="{FF2B5EF4-FFF2-40B4-BE49-F238E27FC236}">
                          <a16:creationId xmlns:a16="http://schemas.microsoft.com/office/drawing/2014/main" id="{860C0DAC-9AA0-509A-8872-408DBCC232A0}"/>
                        </a:ext>
                      </a:extLst>
                    </p:cNvPr>
                    <p:cNvSpPr txBox="1"/>
                    <p:nvPr/>
                  </p:nvSpPr>
                  <p:spPr>
                    <a:xfrm rot="15356219">
                      <a:off x="6302235" y="2580682"/>
                      <a:ext cx="2176840" cy="773169"/>
                    </a:xfrm>
                    <a:prstGeom prst="rect">
                      <a:avLst/>
                    </a:prstGeom>
                    <a:noFill/>
                  </p:spPr>
                  <p:txBody>
                    <a:bodyPr wrap="square">
                      <a:prstTxWarp prst="textArchDown">
                        <a:avLst>
                          <a:gd name="adj" fmla="val 13542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ysClr val="windowText" lastClr="000000"/>
                          </a:solidFill>
                          <a:effectLst/>
                          <a:uLnTx/>
                          <a:uFillTx/>
                          <a:ea typeface="+mn-ea"/>
                          <a:cs typeface="Calibri" panose="020F0502020204030204" pitchFamily="34" charset="0"/>
                        </a:rPr>
                        <a:t>OFFERINGS</a:t>
                      </a:r>
                    </a:p>
                  </p:txBody>
                </p:sp>
                <p:sp>
                  <p:nvSpPr>
                    <p:cNvPr id="41" name="Circle: Hollow 40">
                      <a:extLst>
                        <a:ext uri="{FF2B5EF4-FFF2-40B4-BE49-F238E27FC236}">
                          <a16:creationId xmlns:a16="http://schemas.microsoft.com/office/drawing/2014/main" id="{1DAB3C77-0466-FED9-2E95-558F06FD7522}"/>
                        </a:ext>
                      </a:extLst>
                    </p:cNvPr>
                    <p:cNvSpPr/>
                    <p:nvPr/>
                  </p:nvSpPr>
                  <p:spPr>
                    <a:xfrm>
                      <a:off x="3732877" y="1305495"/>
                      <a:ext cx="672029" cy="687767"/>
                    </a:xfrm>
                    <a:prstGeom prst="donu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42" name="Circle: Hollow 41">
                      <a:extLst>
                        <a:ext uri="{FF2B5EF4-FFF2-40B4-BE49-F238E27FC236}">
                          <a16:creationId xmlns:a16="http://schemas.microsoft.com/office/drawing/2014/main" id="{127232E8-28DB-26C4-4FAE-7F7C3B28975D}"/>
                        </a:ext>
                      </a:extLst>
                    </p:cNvPr>
                    <p:cNvSpPr/>
                    <p:nvPr/>
                  </p:nvSpPr>
                  <p:spPr>
                    <a:xfrm>
                      <a:off x="3166004" y="1975733"/>
                      <a:ext cx="672029" cy="687767"/>
                    </a:xfrm>
                    <a:prstGeom prst="donu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43" name="Circle: Hollow 42">
                      <a:extLst>
                        <a:ext uri="{FF2B5EF4-FFF2-40B4-BE49-F238E27FC236}">
                          <a16:creationId xmlns:a16="http://schemas.microsoft.com/office/drawing/2014/main" id="{9B73146E-C1F8-C200-C988-B250AAA81CC5}"/>
                        </a:ext>
                      </a:extLst>
                    </p:cNvPr>
                    <p:cNvSpPr/>
                    <p:nvPr/>
                  </p:nvSpPr>
                  <p:spPr>
                    <a:xfrm>
                      <a:off x="2868216" y="2789013"/>
                      <a:ext cx="672029" cy="687767"/>
                    </a:xfrm>
                    <a:prstGeom prst="donu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44" name="Circle: Hollow 43">
                      <a:extLst>
                        <a:ext uri="{FF2B5EF4-FFF2-40B4-BE49-F238E27FC236}">
                          <a16:creationId xmlns:a16="http://schemas.microsoft.com/office/drawing/2014/main" id="{0C699FFD-E0A0-B7D9-36BA-008A46C248D0}"/>
                        </a:ext>
                      </a:extLst>
                    </p:cNvPr>
                    <p:cNvSpPr/>
                    <p:nvPr/>
                  </p:nvSpPr>
                  <p:spPr>
                    <a:xfrm>
                      <a:off x="2872270" y="3587217"/>
                      <a:ext cx="672029" cy="687767"/>
                    </a:xfrm>
                    <a:prstGeom prst="donu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45" name="TextBox 44">
                      <a:extLst>
                        <a:ext uri="{FF2B5EF4-FFF2-40B4-BE49-F238E27FC236}">
                          <a16:creationId xmlns:a16="http://schemas.microsoft.com/office/drawing/2014/main" id="{30E25B46-8F0B-4FDE-1D79-EB49814891AF}"/>
                        </a:ext>
                      </a:extLst>
                    </p:cNvPr>
                    <p:cNvSpPr txBox="1"/>
                    <p:nvPr/>
                  </p:nvSpPr>
                  <p:spPr>
                    <a:xfrm>
                      <a:off x="-14556" y="5232261"/>
                      <a:ext cx="4052512" cy="268381"/>
                    </a:xfrm>
                    <a:prstGeom prst="rect">
                      <a:avLst/>
                    </a:prstGeom>
                    <a:noFill/>
                  </p:spPr>
                  <p:txBody>
                    <a:bodyPr wrap="square">
                      <a:sp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Calibri" panose="020F0502020204030204" pitchFamily="34" charset="0"/>
                        </a:rPr>
                        <a:t>Driving revenue growth and efficiency</a:t>
                      </a:r>
                    </a:p>
                  </p:txBody>
                </p:sp>
                <p:sp>
                  <p:nvSpPr>
                    <p:cNvPr id="46" name="Freeform: Shape 45">
                      <a:extLst>
                        <a:ext uri="{FF2B5EF4-FFF2-40B4-BE49-F238E27FC236}">
                          <a16:creationId xmlns:a16="http://schemas.microsoft.com/office/drawing/2014/main" id="{64331C9C-F9DB-F66D-5323-A77525EADA8C}"/>
                        </a:ext>
                      </a:extLst>
                    </p:cNvPr>
                    <p:cNvSpPr/>
                    <p:nvPr/>
                  </p:nvSpPr>
                  <p:spPr>
                    <a:xfrm>
                      <a:off x="7307393" y="1106201"/>
                      <a:ext cx="4414554" cy="590398"/>
                    </a:xfrm>
                    <a:custGeom>
                      <a:avLst/>
                      <a:gdLst>
                        <a:gd name="connsiteX0" fmla="*/ 0 w 7541700"/>
                        <a:gd name="connsiteY0" fmla="*/ 0 h 677550"/>
                        <a:gd name="connsiteX1" fmla="*/ 7541700 w 7541700"/>
                        <a:gd name="connsiteY1" fmla="*/ 0 h 677550"/>
                        <a:gd name="connsiteX2" fmla="*/ 7541700 w 7541700"/>
                        <a:gd name="connsiteY2" fmla="*/ 677550 h 677550"/>
                        <a:gd name="connsiteX3" fmla="*/ 0 w 7541700"/>
                        <a:gd name="connsiteY3" fmla="*/ 677550 h 677550"/>
                        <a:gd name="connsiteX4" fmla="*/ 0 w 7541700"/>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1700" h="677550">
                          <a:moveTo>
                            <a:pt x="0" y="0"/>
                          </a:moveTo>
                          <a:lnTo>
                            <a:pt x="7541700" y="0"/>
                          </a:lnTo>
                          <a:lnTo>
                            <a:pt x="7541700" y="677550"/>
                          </a:lnTo>
                          <a:lnTo>
                            <a:pt x="0" y="677550"/>
                          </a:lnTo>
                          <a:lnTo>
                            <a:pt x="0" y="0"/>
                          </a:lnTo>
                          <a:close/>
                        </a:path>
                      </a:pathLst>
                    </a:custGeom>
                    <a:solidFill>
                      <a:schemeClr val="bg2">
                        <a:lumMod val="75000"/>
                      </a:schemeClr>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537805" tIns="35560" rIns="35560" bIns="3556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47" name="Freeform: Shape 46">
                      <a:extLst>
                        <a:ext uri="{FF2B5EF4-FFF2-40B4-BE49-F238E27FC236}">
                          <a16:creationId xmlns:a16="http://schemas.microsoft.com/office/drawing/2014/main" id="{10B73EF8-AE9A-E242-16F6-B6A40288D3E0}"/>
                        </a:ext>
                      </a:extLst>
                    </p:cNvPr>
                    <p:cNvSpPr/>
                    <p:nvPr/>
                  </p:nvSpPr>
                  <p:spPr>
                    <a:xfrm>
                      <a:off x="8222328" y="2036980"/>
                      <a:ext cx="3510636" cy="596125"/>
                    </a:xfrm>
                    <a:custGeom>
                      <a:avLst/>
                      <a:gdLst>
                        <a:gd name="connsiteX0" fmla="*/ 0 w 7056187"/>
                        <a:gd name="connsiteY0" fmla="*/ 0 h 677550"/>
                        <a:gd name="connsiteX1" fmla="*/ 7056187 w 7056187"/>
                        <a:gd name="connsiteY1" fmla="*/ 0 h 677550"/>
                        <a:gd name="connsiteX2" fmla="*/ 7056187 w 7056187"/>
                        <a:gd name="connsiteY2" fmla="*/ 677550 h 677550"/>
                        <a:gd name="connsiteX3" fmla="*/ 0 w 7056187"/>
                        <a:gd name="connsiteY3" fmla="*/ 677550 h 677550"/>
                        <a:gd name="connsiteX4" fmla="*/ 0 w 7056187"/>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187" h="677550">
                          <a:moveTo>
                            <a:pt x="0" y="0"/>
                          </a:moveTo>
                          <a:lnTo>
                            <a:pt x="7056187" y="0"/>
                          </a:lnTo>
                          <a:lnTo>
                            <a:pt x="7056187" y="677550"/>
                          </a:lnTo>
                          <a:lnTo>
                            <a:pt x="0" y="677550"/>
                          </a:lnTo>
                          <a:lnTo>
                            <a:pt x="0" y="0"/>
                          </a:lnTo>
                          <a:close/>
                        </a:path>
                      </a:pathLst>
                    </a:custGeom>
                    <a:solidFill>
                      <a:schemeClr val="bg2">
                        <a:lumMod val="75000"/>
                      </a:schemeClr>
                    </a:solidFill>
                  </p:spPr>
                  <p:style>
                    <a:lnRef idx="0">
                      <a:schemeClr val="lt1">
                        <a:hueOff val="0"/>
                        <a:satOff val="0"/>
                        <a:lumOff val="0"/>
                        <a:alphaOff val="0"/>
                      </a:schemeClr>
                    </a:lnRef>
                    <a:fillRef idx="3">
                      <a:schemeClr val="accent5">
                        <a:hueOff val="-3558344"/>
                        <a:satOff val="13617"/>
                        <a:lumOff val="3431"/>
                        <a:alphaOff val="0"/>
                      </a:schemeClr>
                    </a:fillRef>
                    <a:effectRef idx="3">
                      <a:schemeClr val="accent5">
                        <a:hueOff val="-3558344"/>
                        <a:satOff val="13617"/>
                        <a:lumOff val="3431"/>
                        <a:alphaOff val="0"/>
                      </a:schemeClr>
                    </a:effectRef>
                    <a:fontRef idx="minor">
                      <a:schemeClr val="lt1"/>
                    </a:fontRef>
                  </p:style>
                  <p:txBody>
                    <a:bodyPr spcFirstLastPara="0" vert="horz" wrap="square" lIns="537805" tIns="35560" rIns="35560" bIns="3556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48" name="Freeform: Shape 47">
                      <a:extLst>
                        <a:ext uri="{FF2B5EF4-FFF2-40B4-BE49-F238E27FC236}">
                          <a16:creationId xmlns:a16="http://schemas.microsoft.com/office/drawing/2014/main" id="{032351E5-0D5C-1E62-BB1A-4EAADA585F1F}"/>
                        </a:ext>
                      </a:extLst>
                    </p:cNvPr>
                    <p:cNvSpPr/>
                    <p:nvPr/>
                  </p:nvSpPr>
                  <p:spPr>
                    <a:xfrm>
                      <a:off x="8546337" y="3165601"/>
                      <a:ext cx="3186626" cy="596125"/>
                    </a:xfrm>
                    <a:custGeom>
                      <a:avLst/>
                      <a:gdLst>
                        <a:gd name="connsiteX0" fmla="*/ 0 w 6907174"/>
                        <a:gd name="connsiteY0" fmla="*/ 0 h 677550"/>
                        <a:gd name="connsiteX1" fmla="*/ 6907174 w 6907174"/>
                        <a:gd name="connsiteY1" fmla="*/ 0 h 677550"/>
                        <a:gd name="connsiteX2" fmla="*/ 6907174 w 6907174"/>
                        <a:gd name="connsiteY2" fmla="*/ 677550 h 677550"/>
                        <a:gd name="connsiteX3" fmla="*/ 0 w 6907174"/>
                        <a:gd name="connsiteY3" fmla="*/ 677550 h 677550"/>
                        <a:gd name="connsiteX4" fmla="*/ 0 w 6907174"/>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677550">
                          <a:moveTo>
                            <a:pt x="0" y="0"/>
                          </a:moveTo>
                          <a:lnTo>
                            <a:pt x="6907174" y="0"/>
                          </a:lnTo>
                          <a:lnTo>
                            <a:pt x="6907174" y="677550"/>
                          </a:lnTo>
                          <a:lnTo>
                            <a:pt x="0" y="677550"/>
                          </a:lnTo>
                          <a:lnTo>
                            <a:pt x="0" y="0"/>
                          </a:lnTo>
                          <a:close/>
                        </a:path>
                      </a:pathLst>
                    </a:custGeom>
                    <a:solidFill>
                      <a:schemeClr val="bg2">
                        <a:lumMod val="75000"/>
                      </a:schemeClr>
                    </a:solidFill>
                  </p:spPr>
                  <p:style>
                    <a:lnRef idx="0">
                      <a:schemeClr val="lt1">
                        <a:hueOff val="0"/>
                        <a:satOff val="0"/>
                        <a:lumOff val="0"/>
                        <a:alphaOff val="0"/>
                      </a:schemeClr>
                    </a:lnRef>
                    <a:fillRef idx="3">
                      <a:schemeClr val="accent5">
                        <a:hueOff val="-7116688"/>
                        <a:satOff val="27234"/>
                        <a:lumOff val="6862"/>
                        <a:alphaOff val="0"/>
                      </a:schemeClr>
                    </a:fillRef>
                    <a:effectRef idx="3">
                      <a:schemeClr val="accent5">
                        <a:hueOff val="-7116688"/>
                        <a:satOff val="27234"/>
                        <a:lumOff val="6862"/>
                        <a:alphaOff val="0"/>
                      </a:schemeClr>
                    </a:effectRef>
                    <a:fontRef idx="minor">
                      <a:schemeClr val="lt1"/>
                    </a:fontRef>
                  </p:style>
                  <p:txBody>
                    <a:bodyPr spcFirstLastPara="0" vert="horz" wrap="square" lIns="537805" tIns="35560" rIns="35560" bIns="3556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49" name="Freeform: Shape 48">
                      <a:extLst>
                        <a:ext uri="{FF2B5EF4-FFF2-40B4-BE49-F238E27FC236}">
                          <a16:creationId xmlns:a16="http://schemas.microsoft.com/office/drawing/2014/main" id="{0C42657C-0C18-FD52-3421-1B9518E03770}"/>
                        </a:ext>
                      </a:extLst>
                    </p:cNvPr>
                    <p:cNvSpPr/>
                    <p:nvPr/>
                  </p:nvSpPr>
                  <p:spPr>
                    <a:xfrm>
                      <a:off x="8246036" y="4297768"/>
                      <a:ext cx="3503364" cy="586287"/>
                    </a:xfrm>
                    <a:custGeom>
                      <a:avLst/>
                      <a:gdLst>
                        <a:gd name="connsiteX0" fmla="*/ 0 w 7056187"/>
                        <a:gd name="connsiteY0" fmla="*/ 0 h 677550"/>
                        <a:gd name="connsiteX1" fmla="*/ 7056187 w 7056187"/>
                        <a:gd name="connsiteY1" fmla="*/ 0 h 677550"/>
                        <a:gd name="connsiteX2" fmla="*/ 7056187 w 7056187"/>
                        <a:gd name="connsiteY2" fmla="*/ 677550 h 677550"/>
                        <a:gd name="connsiteX3" fmla="*/ 0 w 7056187"/>
                        <a:gd name="connsiteY3" fmla="*/ 677550 h 677550"/>
                        <a:gd name="connsiteX4" fmla="*/ 0 w 7056187"/>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187" h="677550">
                          <a:moveTo>
                            <a:pt x="0" y="0"/>
                          </a:moveTo>
                          <a:lnTo>
                            <a:pt x="7056187" y="0"/>
                          </a:lnTo>
                          <a:lnTo>
                            <a:pt x="7056187" y="677550"/>
                          </a:lnTo>
                          <a:lnTo>
                            <a:pt x="0" y="677550"/>
                          </a:lnTo>
                          <a:lnTo>
                            <a:pt x="0" y="0"/>
                          </a:lnTo>
                          <a:close/>
                        </a:path>
                      </a:pathLst>
                    </a:custGeom>
                    <a:solidFill>
                      <a:schemeClr val="bg2">
                        <a:lumMod val="75000"/>
                      </a:schemeClr>
                    </a:solidFill>
                  </p:spPr>
                  <p:style>
                    <a:lnRef idx="0">
                      <a:schemeClr val="lt1">
                        <a:hueOff val="0"/>
                        <a:satOff val="0"/>
                        <a:lumOff val="0"/>
                        <a:alphaOff val="0"/>
                      </a:schemeClr>
                    </a:lnRef>
                    <a:fillRef idx="3">
                      <a:schemeClr val="accent5">
                        <a:hueOff val="-10675032"/>
                        <a:satOff val="40851"/>
                        <a:lumOff val="10293"/>
                        <a:alphaOff val="0"/>
                      </a:schemeClr>
                    </a:fillRef>
                    <a:effectRef idx="3">
                      <a:schemeClr val="accent5">
                        <a:hueOff val="-10675032"/>
                        <a:satOff val="40851"/>
                        <a:lumOff val="10293"/>
                        <a:alphaOff val="0"/>
                      </a:schemeClr>
                    </a:effectRef>
                    <a:fontRef idx="minor">
                      <a:schemeClr val="lt1"/>
                    </a:fontRef>
                  </p:style>
                  <p:txBody>
                    <a:bodyPr spcFirstLastPara="0" vert="horz" wrap="square" lIns="537805" tIns="35560" rIns="35560" bIns="3556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50" name="Freeform: Shape 49">
                      <a:extLst>
                        <a:ext uri="{FF2B5EF4-FFF2-40B4-BE49-F238E27FC236}">
                          <a16:creationId xmlns:a16="http://schemas.microsoft.com/office/drawing/2014/main" id="{0250B725-830F-CCA5-7DC1-5DFC14B2078B}"/>
                        </a:ext>
                      </a:extLst>
                    </p:cNvPr>
                    <p:cNvSpPr/>
                    <p:nvPr/>
                  </p:nvSpPr>
                  <p:spPr>
                    <a:xfrm>
                      <a:off x="7318410" y="5235958"/>
                      <a:ext cx="4430990" cy="616632"/>
                    </a:xfrm>
                    <a:custGeom>
                      <a:avLst/>
                      <a:gdLst>
                        <a:gd name="connsiteX0" fmla="*/ 0 w 7541700"/>
                        <a:gd name="connsiteY0" fmla="*/ 0 h 677550"/>
                        <a:gd name="connsiteX1" fmla="*/ 7541700 w 7541700"/>
                        <a:gd name="connsiteY1" fmla="*/ 0 h 677550"/>
                        <a:gd name="connsiteX2" fmla="*/ 7541700 w 7541700"/>
                        <a:gd name="connsiteY2" fmla="*/ 677550 h 677550"/>
                        <a:gd name="connsiteX3" fmla="*/ 0 w 7541700"/>
                        <a:gd name="connsiteY3" fmla="*/ 677550 h 677550"/>
                        <a:gd name="connsiteX4" fmla="*/ 0 w 7541700"/>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1700" h="677550">
                          <a:moveTo>
                            <a:pt x="0" y="0"/>
                          </a:moveTo>
                          <a:lnTo>
                            <a:pt x="7541700" y="0"/>
                          </a:lnTo>
                          <a:lnTo>
                            <a:pt x="7541700" y="677550"/>
                          </a:lnTo>
                          <a:lnTo>
                            <a:pt x="0" y="677550"/>
                          </a:lnTo>
                          <a:lnTo>
                            <a:pt x="0" y="0"/>
                          </a:lnTo>
                          <a:close/>
                        </a:path>
                      </a:pathLst>
                    </a:custGeom>
                    <a:solidFill>
                      <a:schemeClr val="bg2">
                        <a:lumMod val="75000"/>
                      </a:schemeClr>
                    </a:solidFill>
                  </p:spPr>
                  <p:style>
                    <a:lnRef idx="0">
                      <a:schemeClr val="lt1">
                        <a:hueOff val="0"/>
                        <a:satOff val="0"/>
                        <a:lumOff val="0"/>
                        <a:alphaOff val="0"/>
                      </a:schemeClr>
                    </a:lnRef>
                    <a:fillRef idx="3">
                      <a:schemeClr val="accent5">
                        <a:hueOff val="-14233376"/>
                        <a:satOff val="54468"/>
                        <a:lumOff val="13724"/>
                        <a:alphaOff val="0"/>
                      </a:schemeClr>
                    </a:fillRef>
                    <a:effectRef idx="3">
                      <a:schemeClr val="accent5">
                        <a:hueOff val="-14233376"/>
                        <a:satOff val="54468"/>
                        <a:lumOff val="13724"/>
                        <a:alphaOff val="0"/>
                      </a:schemeClr>
                    </a:effectRef>
                    <a:fontRef idx="minor">
                      <a:schemeClr val="lt1"/>
                    </a:fontRef>
                  </p:style>
                  <p:txBody>
                    <a:bodyPr spcFirstLastPara="0" vert="horz" wrap="square" lIns="537805" tIns="35560" rIns="35560" bIns="3556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sp>
                  <p:nvSpPr>
                    <p:cNvPr id="51" name="Circle: Hollow 50">
                      <a:extLst>
                        <a:ext uri="{FF2B5EF4-FFF2-40B4-BE49-F238E27FC236}">
                          <a16:creationId xmlns:a16="http://schemas.microsoft.com/office/drawing/2014/main" id="{37B621E3-A13E-24DD-8BE8-B3EA8B055C19}"/>
                        </a:ext>
                      </a:extLst>
                    </p:cNvPr>
                    <p:cNvSpPr/>
                    <p:nvPr/>
                  </p:nvSpPr>
                  <p:spPr>
                    <a:xfrm>
                      <a:off x="7145357" y="1068428"/>
                      <a:ext cx="672029" cy="687767"/>
                    </a:xfrm>
                    <a:prstGeom prst="donu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52" name="Circle: Hollow 51">
                      <a:extLst>
                        <a:ext uri="{FF2B5EF4-FFF2-40B4-BE49-F238E27FC236}">
                          <a16:creationId xmlns:a16="http://schemas.microsoft.com/office/drawing/2014/main" id="{7FC689B8-E1B9-B7B2-2AA8-1F879E3A0FEC}"/>
                        </a:ext>
                      </a:extLst>
                    </p:cNvPr>
                    <p:cNvSpPr/>
                    <p:nvPr/>
                  </p:nvSpPr>
                  <p:spPr>
                    <a:xfrm>
                      <a:off x="8065177" y="2002795"/>
                      <a:ext cx="672029" cy="687767"/>
                    </a:xfrm>
                    <a:prstGeom prst="donu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53" name="Circle: Hollow 52">
                      <a:extLst>
                        <a:ext uri="{FF2B5EF4-FFF2-40B4-BE49-F238E27FC236}">
                          <a16:creationId xmlns:a16="http://schemas.microsoft.com/office/drawing/2014/main" id="{DDC1298D-9852-69AC-B1F7-8EE4D4DC5A0C}"/>
                        </a:ext>
                      </a:extLst>
                    </p:cNvPr>
                    <p:cNvSpPr/>
                    <p:nvPr/>
                  </p:nvSpPr>
                  <p:spPr>
                    <a:xfrm>
                      <a:off x="8404400" y="3119874"/>
                      <a:ext cx="672029" cy="687767"/>
                    </a:xfrm>
                    <a:prstGeom prst="donu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54" name="Circle: Hollow 53">
                      <a:extLst>
                        <a:ext uri="{FF2B5EF4-FFF2-40B4-BE49-F238E27FC236}">
                          <a16:creationId xmlns:a16="http://schemas.microsoft.com/office/drawing/2014/main" id="{A496EDC9-03BE-A6CF-6A83-D5978807A69D}"/>
                        </a:ext>
                      </a:extLst>
                    </p:cNvPr>
                    <p:cNvSpPr/>
                    <p:nvPr/>
                  </p:nvSpPr>
                  <p:spPr>
                    <a:xfrm>
                      <a:off x="8079403" y="4258987"/>
                      <a:ext cx="672029" cy="687767"/>
                    </a:xfrm>
                    <a:prstGeom prst="donu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55" name="Circle: Hollow 54">
                      <a:extLst>
                        <a:ext uri="{FF2B5EF4-FFF2-40B4-BE49-F238E27FC236}">
                          <a16:creationId xmlns:a16="http://schemas.microsoft.com/office/drawing/2014/main" id="{FAAD464E-F638-D58F-490A-141941806671}"/>
                        </a:ext>
                      </a:extLst>
                    </p:cNvPr>
                    <p:cNvSpPr/>
                    <p:nvPr/>
                  </p:nvSpPr>
                  <p:spPr>
                    <a:xfrm>
                      <a:off x="7145357" y="5183498"/>
                      <a:ext cx="672029" cy="687767"/>
                    </a:xfrm>
                    <a:prstGeom prst="donu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56" name="TextBox 55">
                      <a:extLst>
                        <a:ext uri="{FF2B5EF4-FFF2-40B4-BE49-F238E27FC236}">
                          <a16:creationId xmlns:a16="http://schemas.microsoft.com/office/drawing/2014/main" id="{CAF69A2C-1D1D-793B-E4A3-7D1B1960B50B}"/>
                        </a:ext>
                      </a:extLst>
                    </p:cNvPr>
                    <p:cNvSpPr txBox="1"/>
                    <p:nvPr/>
                  </p:nvSpPr>
                  <p:spPr>
                    <a:xfrm>
                      <a:off x="8737206" y="2181987"/>
                      <a:ext cx="2338953" cy="325892"/>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Calibri" panose="020F0502020204030204" pitchFamily="34" charset="0"/>
                        </a:rPr>
                        <a:t>End-to-end IT Services</a:t>
                      </a:r>
                    </a:p>
                  </p:txBody>
                </p:sp>
                <p:sp>
                  <p:nvSpPr>
                    <p:cNvPr id="57" name="TextBox 56">
                      <a:extLst>
                        <a:ext uri="{FF2B5EF4-FFF2-40B4-BE49-F238E27FC236}">
                          <a16:creationId xmlns:a16="http://schemas.microsoft.com/office/drawing/2014/main" id="{A9A617E5-8DFE-9B01-855D-791365215386}"/>
                        </a:ext>
                      </a:extLst>
                    </p:cNvPr>
                    <p:cNvSpPr txBox="1"/>
                    <p:nvPr/>
                  </p:nvSpPr>
                  <p:spPr>
                    <a:xfrm>
                      <a:off x="9093413" y="3297678"/>
                      <a:ext cx="2655987" cy="325892"/>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Calibri" panose="020F0502020204030204" pitchFamily="34" charset="0"/>
                        </a:rPr>
                        <a:t>Implementation</a:t>
                      </a:r>
                    </a:p>
                  </p:txBody>
                </p:sp>
                <p:sp>
                  <p:nvSpPr>
                    <p:cNvPr id="58" name="TextBox 57">
                      <a:extLst>
                        <a:ext uri="{FF2B5EF4-FFF2-40B4-BE49-F238E27FC236}">
                          <a16:creationId xmlns:a16="http://schemas.microsoft.com/office/drawing/2014/main" id="{07B4F09A-3DB6-3061-69F4-535157E9A915}"/>
                        </a:ext>
                      </a:extLst>
                    </p:cNvPr>
                    <p:cNvSpPr txBox="1"/>
                    <p:nvPr/>
                  </p:nvSpPr>
                  <p:spPr>
                    <a:xfrm>
                      <a:off x="8869230" y="4431208"/>
                      <a:ext cx="2200810" cy="325892"/>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Calibri" panose="020F0502020204030204" pitchFamily="34" charset="0"/>
                        </a:rPr>
                        <a:t>Quality engineering</a:t>
                      </a:r>
                    </a:p>
                  </p:txBody>
                </p:sp>
                <p:sp>
                  <p:nvSpPr>
                    <p:cNvPr id="59" name="TextBox 58">
                      <a:extLst>
                        <a:ext uri="{FF2B5EF4-FFF2-40B4-BE49-F238E27FC236}">
                          <a16:creationId xmlns:a16="http://schemas.microsoft.com/office/drawing/2014/main" id="{851201CA-F69B-3D42-CE3A-0B52F8097632}"/>
                        </a:ext>
                      </a:extLst>
                    </p:cNvPr>
                    <p:cNvSpPr txBox="1"/>
                    <p:nvPr/>
                  </p:nvSpPr>
                  <p:spPr>
                    <a:xfrm>
                      <a:off x="7850211" y="5385454"/>
                      <a:ext cx="3544677" cy="325892"/>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Calibri" panose="020F0502020204030204" pitchFamily="34" charset="0"/>
                        </a:rPr>
                        <a:t>Production Support &amp; Maintenance</a:t>
                      </a:r>
                    </a:p>
                  </p:txBody>
                </p:sp>
                <p:sp>
                  <p:nvSpPr>
                    <p:cNvPr id="60" name="TextBox 59">
                      <a:extLst>
                        <a:ext uri="{FF2B5EF4-FFF2-40B4-BE49-F238E27FC236}">
                          <a16:creationId xmlns:a16="http://schemas.microsoft.com/office/drawing/2014/main" id="{7198DFAB-AD32-6A3E-A2E5-4CAADF2B8B71}"/>
                        </a:ext>
                      </a:extLst>
                    </p:cNvPr>
                    <p:cNvSpPr txBox="1"/>
                    <p:nvPr/>
                  </p:nvSpPr>
                  <p:spPr>
                    <a:xfrm>
                      <a:off x="7990439" y="1244683"/>
                      <a:ext cx="2979144" cy="325892"/>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US" sz="1400" b="1" i="0" u="none" strike="noStrike" kern="1200" cap="none" spc="0" normalizeH="0" baseline="0" noProof="0">
                          <a:ln>
                            <a:noFill/>
                          </a:ln>
                          <a:solidFill>
                            <a:srgbClr val="FFFFFF"/>
                          </a:solidFill>
                          <a:effectLst/>
                          <a:uLnTx/>
                          <a:uFillTx/>
                          <a:ea typeface="+mn-ea"/>
                          <a:cs typeface="Calibri" panose="020F0502020204030204" pitchFamily="34" charset="0"/>
                        </a:rPr>
                        <a:t>Business Analysis services</a:t>
                      </a:r>
                    </a:p>
                  </p:txBody>
                </p:sp>
              </p:grpSp>
              <p:grpSp>
                <p:nvGrpSpPr>
                  <p:cNvPr id="29" name="Group 28">
                    <a:extLst>
                      <a:ext uri="{FF2B5EF4-FFF2-40B4-BE49-F238E27FC236}">
                        <a16:creationId xmlns:a16="http://schemas.microsoft.com/office/drawing/2014/main" id="{B3E870D8-F95C-E9DB-C75E-D0E80F255275}"/>
                      </a:ext>
                    </a:extLst>
                  </p:cNvPr>
                  <p:cNvGrpSpPr/>
                  <p:nvPr/>
                </p:nvGrpSpPr>
                <p:grpSpPr>
                  <a:xfrm>
                    <a:off x="73731" y="773366"/>
                    <a:ext cx="4100557" cy="3326872"/>
                    <a:chOff x="73731" y="773366"/>
                    <a:chExt cx="4100557" cy="3326872"/>
                  </a:xfrm>
                </p:grpSpPr>
                <p:sp>
                  <p:nvSpPr>
                    <p:cNvPr id="30" name="TextBox 29">
                      <a:extLst>
                        <a:ext uri="{FF2B5EF4-FFF2-40B4-BE49-F238E27FC236}">
                          <a16:creationId xmlns:a16="http://schemas.microsoft.com/office/drawing/2014/main" id="{F029440E-F730-8E88-792F-0679B521E034}"/>
                        </a:ext>
                      </a:extLst>
                    </p:cNvPr>
                    <p:cNvSpPr txBox="1"/>
                    <p:nvPr/>
                  </p:nvSpPr>
                  <p:spPr>
                    <a:xfrm>
                      <a:off x="121776" y="1486348"/>
                      <a:ext cx="4052512" cy="268381"/>
                    </a:xfrm>
                    <a:prstGeom prst="rect">
                      <a:avLst/>
                    </a:prstGeom>
                    <a:noFill/>
                  </p:spPr>
                  <p:txBody>
                    <a:bodyPr wrap="square">
                      <a:sp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Calibri" panose="020F0502020204030204" pitchFamily="34" charset="0"/>
                        </a:rPr>
                        <a:t>Improving regulatory compliance</a:t>
                      </a:r>
                    </a:p>
                  </p:txBody>
                </p:sp>
                <p:sp>
                  <p:nvSpPr>
                    <p:cNvPr id="31" name="TextBox 30">
                      <a:extLst>
                        <a:ext uri="{FF2B5EF4-FFF2-40B4-BE49-F238E27FC236}">
                          <a16:creationId xmlns:a16="http://schemas.microsoft.com/office/drawing/2014/main" id="{0D1B4D66-1ACA-3CF3-13B5-843B1B5F476D}"/>
                        </a:ext>
                      </a:extLst>
                    </p:cNvPr>
                    <p:cNvSpPr txBox="1"/>
                    <p:nvPr/>
                  </p:nvSpPr>
                  <p:spPr>
                    <a:xfrm>
                      <a:off x="93025" y="3812686"/>
                      <a:ext cx="3434770" cy="287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Calibri" panose="020F0502020204030204" pitchFamily="34" charset="0"/>
                        </a:rPr>
                        <a:t>Enabling data analytics and business intelligence</a:t>
                      </a:r>
                    </a:p>
                  </p:txBody>
                </p:sp>
                <p:sp>
                  <p:nvSpPr>
                    <p:cNvPr id="32" name="TextBox 31">
                      <a:extLst>
                        <a:ext uri="{FF2B5EF4-FFF2-40B4-BE49-F238E27FC236}">
                          <a16:creationId xmlns:a16="http://schemas.microsoft.com/office/drawing/2014/main" id="{98A95D03-B90E-BC28-6284-EACB49B7BF18}"/>
                        </a:ext>
                      </a:extLst>
                    </p:cNvPr>
                    <p:cNvSpPr txBox="1"/>
                    <p:nvPr/>
                  </p:nvSpPr>
                  <p:spPr>
                    <a:xfrm>
                      <a:off x="94301" y="2306112"/>
                      <a:ext cx="3584729" cy="287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Calibri" panose="020F0502020204030204" pitchFamily="34" charset="0"/>
                        </a:rPr>
                        <a:t>Delivering a true competitive advantage</a:t>
                      </a:r>
                    </a:p>
                  </p:txBody>
                </p:sp>
                <p:sp>
                  <p:nvSpPr>
                    <p:cNvPr id="33" name="TextBox 32">
                      <a:extLst>
                        <a:ext uri="{FF2B5EF4-FFF2-40B4-BE49-F238E27FC236}">
                          <a16:creationId xmlns:a16="http://schemas.microsoft.com/office/drawing/2014/main" id="{1ED9F968-56B2-A77F-242E-7C6F7DD0B8D5}"/>
                        </a:ext>
                      </a:extLst>
                    </p:cNvPr>
                    <p:cNvSpPr txBox="1"/>
                    <p:nvPr/>
                  </p:nvSpPr>
                  <p:spPr>
                    <a:xfrm>
                      <a:off x="124236" y="3066760"/>
                      <a:ext cx="3584729" cy="287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Calibri" panose="020F0502020204030204" pitchFamily="34" charset="0"/>
                        </a:rPr>
                        <a:t>Optimize Business Processes</a:t>
                      </a:r>
                    </a:p>
                  </p:txBody>
                </p:sp>
                <p:sp>
                  <p:nvSpPr>
                    <p:cNvPr id="34" name="TextBox 33">
                      <a:extLst>
                        <a:ext uri="{FF2B5EF4-FFF2-40B4-BE49-F238E27FC236}">
                          <a16:creationId xmlns:a16="http://schemas.microsoft.com/office/drawing/2014/main" id="{34A403A9-2E56-12DA-300E-E1358FC6DECE}"/>
                        </a:ext>
                      </a:extLst>
                    </p:cNvPr>
                    <p:cNvSpPr txBox="1"/>
                    <p:nvPr/>
                  </p:nvSpPr>
                  <p:spPr>
                    <a:xfrm>
                      <a:off x="73731" y="773366"/>
                      <a:ext cx="3939700" cy="2873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Calibri" panose="020F0502020204030204" pitchFamily="34" charset="0"/>
                        </a:rPr>
                        <a:t>Changing &amp; expanding the way FIs interact with customers</a:t>
                      </a:r>
                    </a:p>
                  </p:txBody>
                </p:sp>
              </p:grpSp>
            </p:grpSp>
            <p:pic>
              <p:nvPicPr>
                <p:cNvPr id="26" name="Graphic 25">
                  <a:extLst>
                    <a:ext uri="{FF2B5EF4-FFF2-40B4-BE49-F238E27FC236}">
                      <a16:creationId xmlns:a16="http://schemas.microsoft.com/office/drawing/2014/main" id="{E076E466-7A4F-4AA9-97B0-76688813D2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8827" y="2339607"/>
                  <a:ext cx="693941" cy="693941"/>
                </a:xfrm>
                <a:prstGeom prst="rect">
                  <a:avLst/>
                </a:prstGeom>
              </p:spPr>
            </p:pic>
            <p:pic>
              <p:nvPicPr>
                <p:cNvPr id="27" name="Graphic 26">
                  <a:extLst>
                    <a:ext uri="{FF2B5EF4-FFF2-40B4-BE49-F238E27FC236}">
                      <a16:creationId xmlns:a16="http://schemas.microsoft.com/office/drawing/2014/main" id="{D605008D-B5DB-6C71-8113-ACF8BD114D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947" y="2398507"/>
                  <a:ext cx="615873" cy="607200"/>
                </a:xfrm>
                <a:prstGeom prst="rect">
                  <a:avLst/>
                </a:prstGeom>
              </p:spPr>
            </p:pic>
          </p:grpSp>
        </p:grpSp>
      </p:grpSp>
    </p:spTree>
    <p:extLst>
      <p:ext uri="{BB962C8B-B14F-4D97-AF65-F5344CB8AC3E}">
        <p14:creationId xmlns:p14="http://schemas.microsoft.com/office/powerpoint/2010/main" val="377919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B6B32-B217-96F3-6E50-013981F6A97F}"/>
              </a:ext>
            </a:extLst>
          </p:cNvPr>
          <p:cNvSpPr>
            <a:spLocks noGrp="1"/>
          </p:cNvSpPr>
          <p:nvPr>
            <p:ph type="title"/>
          </p:nvPr>
        </p:nvSpPr>
        <p:spPr/>
        <p:txBody>
          <a:bodyPr>
            <a:normAutofit fontScale="90000"/>
          </a:bodyPr>
          <a:lstStyle/>
          <a:p>
            <a:r>
              <a:rPr lang="en-IN" dirty="0"/>
              <a:t>Our Relevant Experience</a:t>
            </a:r>
          </a:p>
        </p:txBody>
      </p:sp>
    </p:spTree>
    <p:extLst>
      <p:ext uri="{BB962C8B-B14F-4D97-AF65-F5344CB8AC3E}">
        <p14:creationId xmlns:p14="http://schemas.microsoft.com/office/powerpoint/2010/main" val="3483381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D62115F-5ABF-0C04-E66D-6DB201D7035F}"/>
              </a:ext>
            </a:extLst>
          </p:cNvPr>
          <p:cNvSpPr/>
          <p:nvPr/>
        </p:nvSpPr>
        <p:spPr>
          <a:xfrm>
            <a:off x="1738432" y="2151490"/>
            <a:ext cx="3873289" cy="1230727"/>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solidFill>
            <a:schemeClr val="bg1"/>
          </a:solidFill>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TDR replacement</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err="1"/>
              <a:t>nCino</a:t>
            </a:r>
            <a:r>
              <a:rPr lang="en-US" sz="1200" kern="1200" dirty="0"/>
              <a:t> upgrades</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Redesign of Specialty Commercial credit memos</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Enhanced reports/build out of dashboards</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Update Specialty Commercial approval processes</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Refine and update annual review and CRR changes process</a:t>
            </a:r>
          </a:p>
        </p:txBody>
      </p:sp>
      <p:sp>
        <p:nvSpPr>
          <p:cNvPr id="2" name="Title 1">
            <a:extLst>
              <a:ext uri="{FF2B5EF4-FFF2-40B4-BE49-F238E27FC236}">
                <a16:creationId xmlns:a16="http://schemas.microsoft.com/office/drawing/2014/main" id="{27B56800-E2D9-EFC2-3F51-9F3AFB500394}"/>
              </a:ext>
            </a:extLst>
          </p:cNvPr>
          <p:cNvSpPr>
            <a:spLocks noGrp="1"/>
          </p:cNvSpPr>
          <p:nvPr>
            <p:ph type="title"/>
          </p:nvPr>
        </p:nvSpPr>
        <p:spPr/>
        <p:txBody>
          <a:bodyPr/>
          <a:lstStyle/>
          <a:p>
            <a:r>
              <a:rPr lang="en-US" dirty="0"/>
              <a:t>LTIMindtree &amp; SVB </a:t>
            </a:r>
            <a:r>
              <a:rPr lang="en-US" dirty="0" err="1"/>
              <a:t>nCino</a:t>
            </a:r>
            <a:r>
              <a:rPr lang="en-US" dirty="0"/>
              <a:t> Journey</a:t>
            </a:r>
          </a:p>
        </p:txBody>
      </p:sp>
      <p:grpSp>
        <p:nvGrpSpPr>
          <p:cNvPr id="5" name="Group 4">
            <a:extLst>
              <a:ext uri="{FF2B5EF4-FFF2-40B4-BE49-F238E27FC236}">
                <a16:creationId xmlns:a16="http://schemas.microsoft.com/office/drawing/2014/main" id="{F9517AA0-CC6B-5988-4F98-7CEFDB3814AA}"/>
              </a:ext>
            </a:extLst>
          </p:cNvPr>
          <p:cNvGrpSpPr/>
          <p:nvPr/>
        </p:nvGrpSpPr>
        <p:grpSpPr>
          <a:xfrm>
            <a:off x="175971" y="599695"/>
            <a:ext cx="11642443" cy="5589069"/>
            <a:chOff x="-192168" y="541743"/>
            <a:chExt cx="11642443" cy="5589069"/>
          </a:xfrm>
        </p:grpSpPr>
        <p:grpSp>
          <p:nvGrpSpPr>
            <p:cNvPr id="6" name="Group 5">
              <a:extLst>
                <a:ext uri="{FF2B5EF4-FFF2-40B4-BE49-F238E27FC236}">
                  <a16:creationId xmlns:a16="http://schemas.microsoft.com/office/drawing/2014/main" id="{C21A7C60-0149-F2A3-5046-DCF5F9216D46}"/>
                </a:ext>
              </a:extLst>
            </p:cNvPr>
            <p:cNvGrpSpPr/>
            <p:nvPr/>
          </p:nvGrpSpPr>
          <p:grpSpPr>
            <a:xfrm>
              <a:off x="-192168" y="541743"/>
              <a:ext cx="11642443" cy="5589069"/>
              <a:chOff x="-192168" y="707993"/>
              <a:chExt cx="11642443" cy="5589069"/>
            </a:xfrm>
          </p:grpSpPr>
          <p:grpSp>
            <p:nvGrpSpPr>
              <p:cNvPr id="11" name="Group 10">
                <a:extLst>
                  <a:ext uri="{FF2B5EF4-FFF2-40B4-BE49-F238E27FC236}">
                    <a16:creationId xmlns:a16="http://schemas.microsoft.com/office/drawing/2014/main" id="{B5143F8C-8563-611A-FD8C-15A3A2C7E3DD}"/>
                  </a:ext>
                </a:extLst>
              </p:cNvPr>
              <p:cNvGrpSpPr/>
              <p:nvPr/>
            </p:nvGrpSpPr>
            <p:grpSpPr>
              <a:xfrm>
                <a:off x="-192168" y="707993"/>
                <a:ext cx="11642443" cy="5589069"/>
                <a:chOff x="-1145294" y="875334"/>
                <a:chExt cx="11642443" cy="5589069"/>
              </a:xfrm>
            </p:grpSpPr>
            <p:sp>
              <p:nvSpPr>
                <p:cNvPr id="13" name="Freeform: Shape 12">
                  <a:extLst>
                    <a:ext uri="{FF2B5EF4-FFF2-40B4-BE49-F238E27FC236}">
                      <a16:creationId xmlns:a16="http://schemas.microsoft.com/office/drawing/2014/main" id="{C61148B5-CA45-82B1-8E7D-E9A9F5F724F4}"/>
                    </a:ext>
                  </a:extLst>
                </p:cNvPr>
                <p:cNvSpPr/>
                <p:nvPr/>
              </p:nvSpPr>
              <p:spPr>
                <a:xfrm>
                  <a:off x="-405933" y="875334"/>
                  <a:ext cx="1371910" cy="1576907"/>
                </a:xfrm>
                <a:custGeom>
                  <a:avLst/>
                  <a:gdLst>
                    <a:gd name="connsiteX0" fmla="*/ 0 w 1576906"/>
                    <a:gd name="connsiteY0" fmla="*/ 685955 h 1371909"/>
                    <a:gd name="connsiteX1" fmla="*/ 342977 w 1576906"/>
                    <a:gd name="connsiteY1" fmla="*/ 0 h 1371909"/>
                    <a:gd name="connsiteX2" fmla="*/ 1233929 w 1576906"/>
                    <a:gd name="connsiteY2" fmla="*/ 0 h 1371909"/>
                    <a:gd name="connsiteX3" fmla="*/ 1576906 w 1576906"/>
                    <a:gd name="connsiteY3" fmla="*/ 685955 h 1371909"/>
                    <a:gd name="connsiteX4" fmla="*/ 1233929 w 1576906"/>
                    <a:gd name="connsiteY4" fmla="*/ 1371909 h 1371909"/>
                    <a:gd name="connsiteX5" fmla="*/ 342977 w 1576906"/>
                    <a:gd name="connsiteY5" fmla="*/ 1371909 h 1371909"/>
                    <a:gd name="connsiteX6" fmla="*/ 0 w 1576906"/>
                    <a:gd name="connsiteY6" fmla="*/ 685955 h 13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06" h="1371909">
                      <a:moveTo>
                        <a:pt x="788452" y="0"/>
                      </a:moveTo>
                      <a:lnTo>
                        <a:pt x="1576905" y="298390"/>
                      </a:lnTo>
                      <a:lnTo>
                        <a:pt x="1576905" y="1073519"/>
                      </a:lnTo>
                      <a:lnTo>
                        <a:pt x="788452" y="1371909"/>
                      </a:lnTo>
                      <a:lnTo>
                        <a:pt x="1" y="1073519"/>
                      </a:lnTo>
                      <a:lnTo>
                        <a:pt x="1" y="298390"/>
                      </a:lnTo>
                      <a:lnTo>
                        <a:pt x="788452"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09" tIns="291456" rIns="259510" bIns="291455" numCol="1" spcCol="1270" anchor="b" anchorCtr="0">
                  <a:noAutofit/>
                </a:bodyPr>
                <a:lstStyle/>
                <a:p>
                  <a:pPr marL="0" lvl="0" indent="0" algn="ctr" defTabSz="533400">
                    <a:lnSpc>
                      <a:spcPct val="90000"/>
                    </a:lnSpc>
                    <a:spcBef>
                      <a:spcPct val="0"/>
                    </a:spcBef>
                    <a:spcAft>
                      <a:spcPct val="35000"/>
                    </a:spcAft>
                    <a:buNone/>
                  </a:pPr>
                  <a:r>
                    <a:rPr lang="en-US" sz="1600" b="1" kern="1200"/>
                    <a:t>Overview</a:t>
                  </a:r>
                  <a:endParaRPr lang="en-US" sz="1200" b="1" kern="1200"/>
                </a:p>
              </p:txBody>
            </p:sp>
            <p:sp>
              <p:nvSpPr>
                <p:cNvPr id="14" name="Freeform: Shape 13">
                  <a:extLst>
                    <a:ext uri="{FF2B5EF4-FFF2-40B4-BE49-F238E27FC236}">
                      <a16:creationId xmlns:a16="http://schemas.microsoft.com/office/drawing/2014/main" id="{623650D1-CA92-3C37-97A2-799606F0DEAB}"/>
                    </a:ext>
                  </a:extLst>
                </p:cNvPr>
                <p:cNvSpPr/>
                <p:nvPr/>
              </p:nvSpPr>
              <p:spPr>
                <a:xfrm>
                  <a:off x="1001994" y="1219376"/>
                  <a:ext cx="9495155" cy="857768"/>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solidFill>
                  <a:schemeClr val="bg1"/>
                </a:solidFill>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r>
                    <a:rPr lang="en-US" sz="1400" b="1" dirty="0"/>
                    <a:t>SVB is a mid-sized Corporate Bank based out of the U.S offering Commercial and Retail Banking services in US and UK Markets with $33B in assets, and operations in 34 locations worldwide. </a:t>
                  </a:r>
                  <a:r>
                    <a:rPr lang="en-US" sz="1400" b="1" dirty="0" err="1"/>
                    <a:t>LTIMindtree</a:t>
                  </a:r>
                  <a:r>
                    <a:rPr lang="en-US" sz="1400" b="1" dirty="0"/>
                    <a:t> is involved in SVB Private Bank: </a:t>
                  </a:r>
                  <a:r>
                    <a:rPr lang="en-US" sz="1400" b="1" dirty="0" err="1"/>
                    <a:t>nCino</a:t>
                  </a:r>
                  <a:r>
                    <a:rPr lang="en-US" sz="1400" b="1" dirty="0"/>
                    <a:t> Enhancements &amp; Development 2023 initiative.</a:t>
                  </a:r>
                </a:p>
              </p:txBody>
            </p:sp>
            <p:sp>
              <p:nvSpPr>
                <p:cNvPr id="15" name="Freeform: Shape 14">
                  <a:extLst>
                    <a:ext uri="{FF2B5EF4-FFF2-40B4-BE49-F238E27FC236}">
                      <a16:creationId xmlns:a16="http://schemas.microsoft.com/office/drawing/2014/main" id="{9B019CB5-424B-64AE-1BB5-0D346C86A2A3}"/>
                    </a:ext>
                  </a:extLst>
                </p:cNvPr>
                <p:cNvSpPr/>
                <p:nvPr/>
              </p:nvSpPr>
              <p:spPr>
                <a:xfrm>
                  <a:off x="-1145294" y="2210539"/>
                  <a:ext cx="1371910" cy="1576907"/>
                </a:xfrm>
                <a:custGeom>
                  <a:avLst/>
                  <a:gdLst>
                    <a:gd name="connsiteX0" fmla="*/ 0 w 1576906"/>
                    <a:gd name="connsiteY0" fmla="*/ 685955 h 1371909"/>
                    <a:gd name="connsiteX1" fmla="*/ 342977 w 1576906"/>
                    <a:gd name="connsiteY1" fmla="*/ 0 h 1371909"/>
                    <a:gd name="connsiteX2" fmla="*/ 1233929 w 1576906"/>
                    <a:gd name="connsiteY2" fmla="*/ 0 h 1371909"/>
                    <a:gd name="connsiteX3" fmla="*/ 1576906 w 1576906"/>
                    <a:gd name="connsiteY3" fmla="*/ 685955 h 1371909"/>
                    <a:gd name="connsiteX4" fmla="*/ 1233929 w 1576906"/>
                    <a:gd name="connsiteY4" fmla="*/ 1371909 h 1371909"/>
                    <a:gd name="connsiteX5" fmla="*/ 342977 w 1576906"/>
                    <a:gd name="connsiteY5" fmla="*/ 1371909 h 1371909"/>
                    <a:gd name="connsiteX6" fmla="*/ 0 w 1576906"/>
                    <a:gd name="connsiteY6" fmla="*/ 685955 h 13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06" h="1371909">
                      <a:moveTo>
                        <a:pt x="788452" y="0"/>
                      </a:moveTo>
                      <a:lnTo>
                        <a:pt x="1576905" y="298390"/>
                      </a:lnTo>
                      <a:lnTo>
                        <a:pt x="1576905" y="1073519"/>
                      </a:lnTo>
                      <a:lnTo>
                        <a:pt x="788452" y="1371909"/>
                      </a:lnTo>
                      <a:lnTo>
                        <a:pt x="1" y="1073519"/>
                      </a:lnTo>
                      <a:lnTo>
                        <a:pt x="1" y="298390"/>
                      </a:lnTo>
                      <a:lnTo>
                        <a:pt x="788452"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09" tIns="291456" rIns="259510" bIns="291455" numCol="1" spcCol="1270" anchor="b" anchorCtr="0">
                  <a:noAutofit/>
                </a:bodyPr>
                <a:lstStyle/>
                <a:p>
                  <a:pPr marL="0" lvl="0" indent="0" algn="ctr" defTabSz="533400">
                    <a:lnSpc>
                      <a:spcPct val="90000"/>
                    </a:lnSpc>
                    <a:spcBef>
                      <a:spcPct val="0"/>
                    </a:spcBef>
                    <a:spcAft>
                      <a:spcPct val="35000"/>
                    </a:spcAft>
                    <a:buNone/>
                  </a:pPr>
                  <a:r>
                    <a:rPr lang="en-US" sz="1600" b="1" kern="1200"/>
                    <a:t>Scope</a:t>
                  </a:r>
                </a:p>
              </p:txBody>
            </p:sp>
            <p:sp>
              <p:nvSpPr>
                <p:cNvPr id="16" name="Freeform: Shape 15">
                  <a:extLst>
                    <a:ext uri="{FF2B5EF4-FFF2-40B4-BE49-F238E27FC236}">
                      <a16:creationId xmlns:a16="http://schemas.microsoft.com/office/drawing/2014/main" id="{D3FD79E8-B96B-A2F3-35DC-A6457D92658C}"/>
                    </a:ext>
                  </a:extLst>
                </p:cNvPr>
                <p:cNvSpPr/>
                <p:nvPr/>
              </p:nvSpPr>
              <p:spPr>
                <a:xfrm>
                  <a:off x="-405933" y="3549017"/>
                  <a:ext cx="1371910" cy="1576907"/>
                </a:xfrm>
                <a:custGeom>
                  <a:avLst/>
                  <a:gdLst>
                    <a:gd name="connsiteX0" fmla="*/ 0 w 1576906"/>
                    <a:gd name="connsiteY0" fmla="*/ 685955 h 1371909"/>
                    <a:gd name="connsiteX1" fmla="*/ 342977 w 1576906"/>
                    <a:gd name="connsiteY1" fmla="*/ 0 h 1371909"/>
                    <a:gd name="connsiteX2" fmla="*/ 1233929 w 1576906"/>
                    <a:gd name="connsiteY2" fmla="*/ 0 h 1371909"/>
                    <a:gd name="connsiteX3" fmla="*/ 1576906 w 1576906"/>
                    <a:gd name="connsiteY3" fmla="*/ 685955 h 1371909"/>
                    <a:gd name="connsiteX4" fmla="*/ 1233929 w 1576906"/>
                    <a:gd name="connsiteY4" fmla="*/ 1371909 h 1371909"/>
                    <a:gd name="connsiteX5" fmla="*/ 342977 w 1576906"/>
                    <a:gd name="connsiteY5" fmla="*/ 1371909 h 1371909"/>
                    <a:gd name="connsiteX6" fmla="*/ 0 w 1576906"/>
                    <a:gd name="connsiteY6" fmla="*/ 685955 h 13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06" h="1371909">
                      <a:moveTo>
                        <a:pt x="788452" y="0"/>
                      </a:moveTo>
                      <a:lnTo>
                        <a:pt x="1576905" y="298390"/>
                      </a:lnTo>
                      <a:lnTo>
                        <a:pt x="1576905" y="1073519"/>
                      </a:lnTo>
                      <a:lnTo>
                        <a:pt x="788452" y="1371909"/>
                      </a:lnTo>
                      <a:lnTo>
                        <a:pt x="1" y="1073519"/>
                      </a:lnTo>
                      <a:lnTo>
                        <a:pt x="1" y="298390"/>
                      </a:lnTo>
                      <a:lnTo>
                        <a:pt x="788452"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09" tIns="291456" rIns="259510" bIns="291455" numCol="1" spcCol="1270" anchor="b" anchorCtr="0">
                  <a:noAutofit/>
                </a:bodyPr>
                <a:lstStyle/>
                <a:p>
                  <a:pPr marL="0" lvl="0" indent="0" algn="ctr" defTabSz="533400">
                    <a:lnSpc>
                      <a:spcPct val="90000"/>
                    </a:lnSpc>
                    <a:spcBef>
                      <a:spcPct val="0"/>
                    </a:spcBef>
                    <a:spcAft>
                      <a:spcPct val="35000"/>
                    </a:spcAft>
                    <a:buNone/>
                  </a:pPr>
                  <a:endParaRPr lang="en-US" sz="1200" b="1" kern="1200"/>
                </a:p>
              </p:txBody>
            </p:sp>
            <p:sp>
              <p:nvSpPr>
                <p:cNvPr id="17" name="Freeform: Shape 16">
                  <a:extLst>
                    <a:ext uri="{FF2B5EF4-FFF2-40B4-BE49-F238E27FC236}">
                      <a16:creationId xmlns:a16="http://schemas.microsoft.com/office/drawing/2014/main" id="{E8D2B1FC-B173-45A0-8DB3-15B9E0EFF9CE}"/>
                    </a:ext>
                  </a:extLst>
                </p:cNvPr>
                <p:cNvSpPr/>
                <p:nvPr/>
              </p:nvSpPr>
              <p:spPr>
                <a:xfrm>
                  <a:off x="3304413" y="3864399"/>
                  <a:ext cx="1759828" cy="946144"/>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endParaRPr lang="en-US" sz="800" kern="1200"/>
                </a:p>
              </p:txBody>
            </p:sp>
            <p:sp>
              <p:nvSpPr>
                <p:cNvPr id="18" name="Freeform: Shape 17">
                  <a:extLst>
                    <a:ext uri="{FF2B5EF4-FFF2-40B4-BE49-F238E27FC236}">
                      <a16:creationId xmlns:a16="http://schemas.microsoft.com/office/drawing/2014/main" id="{4FC4C7E0-4B90-36DE-F189-105246E6D35C}"/>
                    </a:ext>
                  </a:extLst>
                </p:cNvPr>
                <p:cNvSpPr/>
                <p:nvPr/>
              </p:nvSpPr>
              <p:spPr>
                <a:xfrm>
                  <a:off x="-1145294" y="4887496"/>
                  <a:ext cx="1371910" cy="1576907"/>
                </a:xfrm>
                <a:custGeom>
                  <a:avLst/>
                  <a:gdLst>
                    <a:gd name="connsiteX0" fmla="*/ 0 w 1576906"/>
                    <a:gd name="connsiteY0" fmla="*/ 685955 h 1371909"/>
                    <a:gd name="connsiteX1" fmla="*/ 342977 w 1576906"/>
                    <a:gd name="connsiteY1" fmla="*/ 0 h 1371909"/>
                    <a:gd name="connsiteX2" fmla="*/ 1233929 w 1576906"/>
                    <a:gd name="connsiteY2" fmla="*/ 0 h 1371909"/>
                    <a:gd name="connsiteX3" fmla="*/ 1576906 w 1576906"/>
                    <a:gd name="connsiteY3" fmla="*/ 685955 h 1371909"/>
                    <a:gd name="connsiteX4" fmla="*/ 1233929 w 1576906"/>
                    <a:gd name="connsiteY4" fmla="*/ 1371909 h 1371909"/>
                    <a:gd name="connsiteX5" fmla="*/ 342977 w 1576906"/>
                    <a:gd name="connsiteY5" fmla="*/ 1371909 h 1371909"/>
                    <a:gd name="connsiteX6" fmla="*/ 0 w 1576906"/>
                    <a:gd name="connsiteY6" fmla="*/ 685955 h 13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06" h="1371909">
                      <a:moveTo>
                        <a:pt x="788452" y="0"/>
                      </a:moveTo>
                      <a:lnTo>
                        <a:pt x="1576905" y="298390"/>
                      </a:lnTo>
                      <a:lnTo>
                        <a:pt x="1576905" y="1073519"/>
                      </a:lnTo>
                      <a:lnTo>
                        <a:pt x="788452" y="1371909"/>
                      </a:lnTo>
                      <a:lnTo>
                        <a:pt x="1" y="1073519"/>
                      </a:lnTo>
                      <a:lnTo>
                        <a:pt x="1" y="298390"/>
                      </a:lnTo>
                      <a:lnTo>
                        <a:pt x="788452"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09" tIns="291456" rIns="259510" bIns="291455" numCol="1" spcCol="1270" anchor="b" anchorCtr="0">
                  <a:noAutofit/>
                </a:bodyPr>
                <a:lstStyle/>
                <a:p>
                  <a:pPr marL="0" lvl="0" indent="0" algn="ctr" defTabSz="533400">
                    <a:lnSpc>
                      <a:spcPct val="90000"/>
                    </a:lnSpc>
                    <a:spcBef>
                      <a:spcPct val="0"/>
                    </a:spcBef>
                    <a:spcAft>
                      <a:spcPct val="35000"/>
                    </a:spcAft>
                    <a:buNone/>
                  </a:pPr>
                  <a:r>
                    <a:rPr lang="en-US" sz="1600" b="1" kern="1200"/>
                    <a:t>Solution</a:t>
                  </a:r>
                </a:p>
              </p:txBody>
            </p:sp>
            <p:sp>
              <p:nvSpPr>
                <p:cNvPr id="19" name="Rectangle 18">
                  <a:extLst>
                    <a:ext uri="{FF2B5EF4-FFF2-40B4-BE49-F238E27FC236}">
                      <a16:creationId xmlns:a16="http://schemas.microsoft.com/office/drawing/2014/main" id="{2751A8C5-896F-0CD6-852E-FD0AFBFFB9E8}"/>
                    </a:ext>
                  </a:extLst>
                </p:cNvPr>
                <p:cNvSpPr/>
                <p:nvPr/>
              </p:nvSpPr>
              <p:spPr>
                <a:xfrm>
                  <a:off x="-612623" y="5202877"/>
                  <a:ext cx="1703059" cy="9461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b"/>
                <a:lstStyle/>
                <a:p>
                  <a:endParaRPr lang="en-US" sz="2400"/>
                </a:p>
              </p:txBody>
            </p:sp>
          </p:grpSp>
          <p:sp>
            <p:nvSpPr>
              <p:cNvPr id="12" name="TextBox 11">
                <a:extLst>
                  <a:ext uri="{FF2B5EF4-FFF2-40B4-BE49-F238E27FC236}">
                    <a16:creationId xmlns:a16="http://schemas.microsoft.com/office/drawing/2014/main" id="{848FD7F7-0130-7032-83AC-827F21447A6F}"/>
                  </a:ext>
                </a:extLst>
              </p:cNvPr>
              <p:cNvSpPr txBox="1"/>
              <p:nvPr/>
            </p:nvSpPr>
            <p:spPr>
              <a:xfrm>
                <a:off x="436619" y="4358984"/>
                <a:ext cx="1618807" cy="338554"/>
              </a:xfrm>
              <a:prstGeom prst="rect">
                <a:avLst/>
              </a:prstGeom>
              <a:noFill/>
            </p:spPr>
            <p:txBody>
              <a:bodyPr wrap="square">
                <a:spAutoFit/>
              </a:bodyPr>
              <a:lstStyle/>
              <a:p>
                <a:pPr algn="ctr"/>
                <a:r>
                  <a:rPr lang="en-US" sz="1600" b="1" kern="1200">
                    <a:solidFill>
                      <a:schemeClr val="bg1"/>
                    </a:solidFill>
                  </a:rPr>
                  <a:t>Requirement</a:t>
                </a:r>
                <a:endParaRPr lang="en-US" sz="1600">
                  <a:solidFill>
                    <a:schemeClr val="bg1"/>
                  </a:solidFill>
                </a:endParaRPr>
              </a:p>
            </p:txBody>
          </p:sp>
        </p:grpSp>
        <p:pic>
          <p:nvPicPr>
            <p:cNvPr id="7" name="Picture 6">
              <a:extLst>
                <a:ext uri="{FF2B5EF4-FFF2-40B4-BE49-F238E27FC236}">
                  <a16:creationId xmlns:a16="http://schemas.microsoft.com/office/drawing/2014/main" id="{3A05A062-78A8-DEB1-0420-B7776FDA4D4E}"/>
                </a:ext>
              </a:extLst>
            </p:cNvPr>
            <p:cNvPicPr>
              <a:picLocks noChangeAspect="1"/>
            </p:cNvPicPr>
            <p:nvPr/>
          </p:nvPicPr>
          <p:blipFill>
            <a:blip r:embed="rId2"/>
            <a:stretch>
              <a:fillRect/>
            </a:stretch>
          </p:blipFill>
          <p:spPr>
            <a:xfrm>
              <a:off x="915859" y="899139"/>
              <a:ext cx="660325" cy="660325"/>
            </a:xfrm>
            <a:prstGeom prst="rect">
              <a:avLst/>
            </a:prstGeom>
          </p:spPr>
        </p:pic>
        <p:pic>
          <p:nvPicPr>
            <p:cNvPr id="8" name="Picture 7">
              <a:extLst>
                <a:ext uri="{FF2B5EF4-FFF2-40B4-BE49-F238E27FC236}">
                  <a16:creationId xmlns:a16="http://schemas.microsoft.com/office/drawing/2014/main" id="{36334E9E-1F66-5F9E-A017-E861C18B4F74}"/>
                </a:ext>
              </a:extLst>
            </p:cNvPr>
            <p:cNvPicPr>
              <a:picLocks noChangeAspect="1"/>
            </p:cNvPicPr>
            <p:nvPr/>
          </p:nvPicPr>
          <p:blipFill>
            <a:blip r:embed="rId3"/>
            <a:stretch>
              <a:fillRect/>
            </a:stretch>
          </p:blipFill>
          <p:spPr>
            <a:xfrm>
              <a:off x="146671" y="2219316"/>
              <a:ext cx="694231" cy="694231"/>
            </a:xfrm>
            <a:prstGeom prst="rect">
              <a:avLst/>
            </a:prstGeom>
          </p:spPr>
        </p:pic>
        <p:pic>
          <p:nvPicPr>
            <p:cNvPr id="9" name="Picture 8">
              <a:extLst>
                <a:ext uri="{FF2B5EF4-FFF2-40B4-BE49-F238E27FC236}">
                  <a16:creationId xmlns:a16="http://schemas.microsoft.com/office/drawing/2014/main" id="{9BD7C09C-BE3B-B84D-EE26-1D545E2FFE56}"/>
                </a:ext>
              </a:extLst>
            </p:cNvPr>
            <p:cNvPicPr>
              <a:picLocks noChangeAspect="1"/>
            </p:cNvPicPr>
            <p:nvPr/>
          </p:nvPicPr>
          <p:blipFill>
            <a:blip r:embed="rId4"/>
            <a:stretch>
              <a:fillRect/>
            </a:stretch>
          </p:blipFill>
          <p:spPr>
            <a:xfrm>
              <a:off x="946895" y="3610554"/>
              <a:ext cx="603250" cy="603250"/>
            </a:xfrm>
            <a:prstGeom prst="rect">
              <a:avLst/>
            </a:prstGeom>
          </p:spPr>
        </p:pic>
        <p:pic>
          <p:nvPicPr>
            <p:cNvPr id="10" name="Picture 9">
              <a:extLst>
                <a:ext uri="{FF2B5EF4-FFF2-40B4-BE49-F238E27FC236}">
                  <a16:creationId xmlns:a16="http://schemas.microsoft.com/office/drawing/2014/main" id="{4AB08A38-08B0-9451-5B74-7BDDA05C37A9}"/>
                </a:ext>
              </a:extLst>
            </p:cNvPr>
            <p:cNvPicPr>
              <a:picLocks noChangeAspect="1"/>
            </p:cNvPicPr>
            <p:nvPr/>
          </p:nvPicPr>
          <p:blipFill>
            <a:blip r:embed="rId5"/>
            <a:stretch>
              <a:fillRect/>
            </a:stretch>
          </p:blipFill>
          <p:spPr>
            <a:xfrm>
              <a:off x="143797" y="4903527"/>
              <a:ext cx="699977" cy="699977"/>
            </a:xfrm>
            <a:prstGeom prst="rect">
              <a:avLst/>
            </a:prstGeom>
          </p:spPr>
        </p:pic>
      </p:grpSp>
      <p:sp>
        <p:nvSpPr>
          <p:cNvPr id="22" name="TextBox 21">
            <a:extLst>
              <a:ext uri="{FF2B5EF4-FFF2-40B4-BE49-F238E27FC236}">
                <a16:creationId xmlns:a16="http://schemas.microsoft.com/office/drawing/2014/main" id="{D76C032C-58F4-8B7D-1FFF-C56CC325E8B6}"/>
              </a:ext>
            </a:extLst>
          </p:cNvPr>
          <p:cNvSpPr txBox="1"/>
          <p:nvPr/>
        </p:nvSpPr>
        <p:spPr>
          <a:xfrm>
            <a:off x="2287242" y="3830998"/>
            <a:ext cx="8311914" cy="461665"/>
          </a:xfrm>
          <a:prstGeom prst="rect">
            <a:avLst/>
          </a:prstGeom>
          <a:solidFill>
            <a:schemeClr val="bg1"/>
          </a:solidFill>
          <a:ln>
            <a:noFill/>
          </a:ln>
          <a:effectLst/>
        </p:spPr>
        <p:txBody>
          <a:bodyPr wrap="square" numCol="3">
            <a:spAutoFit/>
          </a:bodyPr>
          <a:lstStyle/>
          <a:p>
            <a:pPr marL="285750" indent="-285750">
              <a:buFont typeface="Wingdings" panose="05000000000000000000" pitchFamily="2" charset="2"/>
              <a:buChar char="q"/>
            </a:pPr>
            <a:r>
              <a:rPr lang="en-US" sz="1200" dirty="0"/>
              <a:t>Deliver Portfolio Features for SVB</a:t>
            </a:r>
          </a:p>
          <a:p>
            <a:pPr marL="285750" indent="-285750">
              <a:buFont typeface="Wingdings" panose="05000000000000000000" pitchFamily="2" charset="2"/>
              <a:buChar char="q"/>
            </a:pPr>
            <a:r>
              <a:rPr lang="en-US" sz="1200" dirty="0"/>
              <a:t>Support Production Issues </a:t>
            </a:r>
          </a:p>
          <a:p>
            <a:pPr marL="285750" indent="-285750">
              <a:buFont typeface="Wingdings" panose="05000000000000000000" pitchFamily="2" charset="2"/>
              <a:buChar char="q"/>
            </a:pPr>
            <a:r>
              <a:rPr lang="en-US" sz="1200" dirty="0"/>
              <a:t>BAU Enhancements for </a:t>
            </a:r>
            <a:r>
              <a:rPr lang="en-US" sz="1200" dirty="0" err="1"/>
              <a:t>nCino</a:t>
            </a:r>
            <a:r>
              <a:rPr lang="en-US" sz="1200" dirty="0"/>
              <a:t> </a:t>
            </a:r>
          </a:p>
          <a:p>
            <a:pPr marL="285750" indent="-285750">
              <a:buFont typeface="Wingdings" panose="05000000000000000000" pitchFamily="2" charset="2"/>
              <a:buChar char="q"/>
            </a:pPr>
            <a:r>
              <a:rPr lang="en-US" sz="1200" dirty="0"/>
              <a:t>EDW Data Support from </a:t>
            </a:r>
            <a:r>
              <a:rPr lang="en-US" sz="1200" dirty="0" err="1"/>
              <a:t>nCino</a:t>
            </a:r>
            <a:endParaRPr lang="en-US" sz="1200" dirty="0"/>
          </a:p>
          <a:p>
            <a:pPr marL="285750" indent="-285750">
              <a:buFont typeface="Wingdings" panose="05000000000000000000" pitchFamily="2" charset="2"/>
              <a:buChar char="q"/>
            </a:pPr>
            <a:endParaRPr lang="en-US" sz="1200" dirty="0"/>
          </a:p>
        </p:txBody>
      </p:sp>
      <p:grpSp>
        <p:nvGrpSpPr>
          <p:cNvPr id="24" name="Group 23">
            <a:extLst>
              <a:ext uri="{FF2B5EF4-FFF2-40B4-BE49-F238E27FC236}">
                <a16:creationId xmlns:a16="http://schemas.microsoft.com/office/drawing/2014/main" id="{61066082-3397-C2DA-36C5-6D9D503B55DF}"/>
              </a:ext>
            </a:extLst>
          </p:cNvPr>
          <p:cNvGrpSpPr/>
          <p:nvPr/>
        </p:nvGrpSpPr>
        <p:grpSpPr>
          <a:xfrm>
            <a:off x="1738432" y="4850286"/>
            <a:ext cx="8715136" cy="1168363"/>
            <a:chOff x="1738432" y="4850285"/>
            <a:chExt cx="8715136" cy="2479263"/>
          </a:xfrm>
          <a:solidFill>
            <a:schemeClr val="bg1"/>
          </a:solidFill>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F5B88D26-407E-E070-EF6E-C699CFE351A2}"/>
                </a:ext>
              </a:extLst>
            </p:cNvPr>
            <p:cNvSpPr/>
            <p:nvPr/>
          </p:nvSpPr>
          <p:spPr>
            <a:xfrm>
              <a:off x="1744584" y="4850285"/>
              <a:ext cx="8708984" cy="2007715"/>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1200" b="1" i="1" kern="1200"/>
                <a:t>How </a:t>
              </a:r>
              <a:r>
                <a:rPr lang="en-US" sz="1200" b="1" i="1" kern="1200" err="1"/>
                <a:t>LTIMindtree</a:t>
              </a:r>
              <a:r>
                <a:rPr lang="en-US" sz="1200" b="1" i="1" kern="1200"/>
                <a:t> helped SVB in its </a:t>
              </a:r>
              <a:r>
                <a:rPr lang="en-US" sz="1200" b="1" i="1" kern="1200" err="1"/>
                <a:t>nCino</a:t>
              </a:r>
              <a:r>
                <a:rPr lang="en-US" sz="1200" b="1" i="1" kern="1200"/>
                <a:t> Journey</a:t>
              </a:r>
            </a:p>
          </p:txBody>
        </p:sp>
        <p:sp>
          <p:nvSpPr>
            <p:cNvPr id="26" name="TextBox 25">
              <a:extLst>
                <a:ext uri="{FF2B5EF4-FFF2-40B4-BE49-F238E27FC236}">
                  <a16:creationId xmlns:a16="http://schemas.microsoft.com/office/drawing/2014/main" id="{F870336D-D9AC-8FD8-7EB9-32212A5CF63A}"/>
                </a:ext>
              </a:extLst>
            </p:cNvPr>
            <p:cNvSpPr txBox="1"/>
            <p:nvPr/>
          </p:nvSpPr>
          <p:spPr>
            <a:xfrm>
              <a:off x="1738432" y="5337589"/>
              <a:ext cx="8708984" cy="1991959"/>
            </a:xfrm>
            <a:prstGeom prst="rect">
              <a:avLst/>
            </a:prstGeom>
            <a:grpFill/>
            <a:ln>
              <a:noFill/>
            </a:ln>
            <a:effectLst/>
          </p:spPr>
          <p:txBody>
            <a:bodyPr wrap="square" numCol="2">
              <a:spAutoFit/>
            </a:bodyPr>
            <a:lstStyle/>
            <a:p>
              <a:pPr marL="171450" indent="-171450">
                <a:buFont typeface="Wingdings" panose="05000000000000000000" pitchFamily="2" charset="2"/>
                <a:buChar char="§"/>
              </a:pPr>
              <a:r>
                <a:rPr lang="en-US" sz="1100" dirty="0"/>
                <a:t>Update existing loan validation rule</a:t>
              </a:r>
            </a:p>
            <a:p>
              <a:pPr marL="171450" indent="-171450">
                <a:buFont typeface="Wingdings" panose="05000000000000000000" pitchFamily="2" charset="2"/>
                <a:buChar char="§"/>
              </a:pPr>
              <a:r>
                <a:rPr lang="en-US" sz="1100" dirty="0"/>
                <a:t>Add deposit form </a:t>
              </a:r>
              <a:r>
                <a:rPr lang="en-US" sz="1100" dirty="0" err="1"/>
                <a:t>qen</a:t>
              </a:r>
              <a:r>
                <a:rPr lang="en-US" sz="1100" dirty="0"/>
                <a:t> in DAO Workflow</a:t>
              </a:r>
            </a:p>
            <a:p>
              <a:pPr marL="171450" indent="-171450">
                <a:buFont typeface="Wingdings" panose="05000000000000000000" pitchFamily="2" charset="2"/>
                <a:buChar char="§"/>
              </a:pPr>
              <a:r>
                <a:rPr lang="en-US" sz="1100" dirty="0"/>
                <a:t>Add borrowing base route to the renewal/mod process</a:t>
              </a:r>
            </a:p>
            <a:p>
              <a:pPr marL="171450" indent="-171450">
                <a:buFont typeface="Wingdings" panose="05000000000000000000" pitchFamily="2" charset="2"/>
                <a:buChar char="§"/>
              </a:pPr>
              <a:r>
                <a:rPr lang="en-US" sz="1100" dirty="0"/>
                <a:t>Add additional Covenant Compliance record Data-point</a:t>
              </a:r>
            </a:p>
            <a:p>
              <a:pPr marL="171450" indent="-171450">
                <a:buFont typeface="Wingdings" panose="05000000000000000000" pitchFamily="2" charset="2"/>
                <a:buChar char="§"/>
              </a:pPr>
              <a:r>
                <a:rPr lang="en-US" sz="1100" dirty="0"/>
                <a:t>Update BEFD logic</a:t>
              </a:r>
            </a:p>
            <a:p>
              <a:pPr marL="171450" indent="-171450">
                <a:buFont typeface="Wingdings" panose="05000000000000000000" pitchFamily="2" charset="2"/>
                <a:buChar char="§"/>
              </a:pPr>
              <a:r>
                <a:rPr lang="en-US" sz="1100" dirty="0"/>
                <a:t>Add New Borrower Type at Loan level</a:t>
              </a:r>
            </a:p>
            <a:p>
              <a:pPr marL="171450" indent="-171450">
                <a:buFont typeface="Wingdings" panose="05000000000000000000" pitchFamily="2" charset="2"/>
                <a:buChar char="§"/>
              </a:pPr>
              <a:r>
                <a:rPr lang="en-US" sz="1100" dirty="0"/>
                <a:t>New field for Third Party Reports and update rule</a:t>
              </a:r>
            </a:p>
            <a:p>
              <a:pPr marL="171450" indent="-171450">
                <a:buFont typeface="Wingdings" panose="05000000000000000000" pitchFamily="2" charset="2"/>
                <a:buChar char="§"/>
              </a:pPr>
              <a:r>
                <a:rPr lang="en-US" sz="1100" dirty="0"/>
                <a:t>Add recall option to </a:t>
              </a:r>
              <a:r>
                <a:rPr lang="en-US" sz="1100" dirty="0" err="1"/>
                <a:t>Cov</a:t>
              </a:r>
              <a:r>
                <a:rPr lang="en-US" sz="1100" dirty="0"/>
                <a:t> Compliance Records</a:t>
              </a:r>
            </a:p>
            <a:p>
              <a:pPr marL="171450" indent="-171450">
                <a:buFont typeface="Wingdings" panose="05000000000000000000" pitchFamily="2" charset="2"/>
                <a:buChar char="§"/>
              </a:pPr>
              <a:r>
                <a:rPr lang="en-US" sz="1100" dirty="0"/>
                <a:t>Support Production Issues</a:t>
              </a:r>
            </a:p>
            <a:p>
              <a:pPr marL="171450" indent="-171450">
                <a:buFont typeface="Wingdings" panose="05000000000000000000" pitchFamily="2" charset="2"/>
                <a:buChar char="§"/>
              </a:pPr>
              <a:r>
                <a:rPr lang="en-US" sz="1100" b="0" i="0" u="none" strike="noStrike" kern="1200" cap="none" normalizeH="0" baseline="0" dirty="0">
                  <a:ln>
                    <a:noFill/>
                  </a:ln>
                  <a:solidFill>
                    <a:schemeClr val="tx1"/>
                  </a:solidFill>
                  <a:effectLst/>
                  <a:latin typeface="+mn-lt"/>
                  <a:ea typeface="+mn-ea"/>
                  <a:cs typeface="+mn-cs"/>
                </a:rPr>
                <a:t>Mapping APIs is in progress for Consumer BDA</a:t>
              </a:r>
            </a:p>
          </p:txBody>
        </p:sp>
      </p:grpSp>
      <p:sp>
        <p:nvSpPr>
          <p:cNvPr id="27" name="Freeform: Shape 26">
            <a:extLst>
              <a:ext uri="{FF2B5EF4-FFF2-40B4-BE49-F238E27FC236}">
                <a16:creationId xmlns:a16="http://schemas.microsoft.com/office/drawing/2014/main" id="{A3ACDC80-AC16-ACC2-54D8-FEEAED182788}"/>
              </a:ext>
            </a:extLst>
          </p:cNvPr>
          <p:cNvSpPr/>
          <p:nvPr/>
        </p:nvSpPr>
        <p:spPr>
          <a:xfrm>
            <a:off x="5750804" y="2075469"/>
            <a:ext cx="3498363" cy="1306748"/>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solidFill>
            <a:schemeClr val="bg1"/>
          </a:solidFill>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Onboarding of CDF to </a:t>
            </a:r>
            <a:r>
              <a:rPr lang="en-US" sz="1200" kern="1200" dirty="0" err="1"/>
              <a:t>nCino</a:t>
            </a:r>
            <a:r>
              <a:rPr lang="en-US" sz="1200" kern="1200" dirty="0"/>
              <a:t> and</a:t>
            </a:r>
            <a:br>
              <a:rPr lang="en-US" sz="1200" kern="1200" dirty="0"/>
            </a:br>
            <a:r>
              <a:rPr lang="en-US" sz="1200" kern="1200" dirty="0"/>
              <a:t>Private Bank tech stack</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Real time calls to Reg O/Reg W database</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Core conversion updates</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Build out of deposit account disclosures in </a:t>
            </a:r>
            <a:r>
              <a:rPr lang="en-US" sz="1200" kern="1200" dirty="0" err="1"/>
              <a:t>nCino</a:t>
            </a:r>
            <a:r>
              <a:rPr lang="en-US" sz="1200" kern="1200" dirty="0"/>
              <a:t> and decommission Wolters Kluwer Integration</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Conversion from Visa to MasterCard</a:t>
            </a:r>
          </a:p>
        </p:txBody>
      </p:sp>
      <p:sp>
        <p:nvSpPr>
          <p:cNvPr id="28" name="Freeform: Shape 27">
            <a:extLst>
              <a:ext uri="{FF2B5EF4-FFF2-40B4-BE49-F238E27FC236}">
                <a16:creationId xmlns:a16="http://schemas.microsoft.com/office/drawing/2014/main" id="{4547C636-B2F3-E1A7-9E00-7B04A13CF2A4}"/>
              </a:ext>
            </a:extLst>
          </p:cNvPr>
          <p:cNvSpPr/>
          <p:nvPr/>
        </p:nvSpPr>
        <p:spPr>
          <a:xfrm>
            <a:off x="9496222" y="2056021"/>
            <a:ext cx="2570048" cy="1362093"/>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solidFill>
            <a:schemeClr val="bg1"/>
          </a:solidFill>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Loan </a:t>
            </a:r>
            <a:r>
              <a:rPr lang="en-US" sz="1200" kern="1200" dirty="0" err="1"/>
              <a:t>autoboarding</a:t>
            </a:r>
            <a:endParaRPr lang="en-US" sz="1200" kern="1200" dirty="0"/>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err="1"/>
              <a:t>Docusign</a:t>
            </a:r>
            <a:r>
              <a:rPr lang="en-US" sz="1200" kern="1200" dirty="0"/>
              <a:t> Integration</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Implementation of Dual Risk Rating</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err="1"/>
              <a:t>nCino</a:t>
            </a:r>
            <a:r>
              <a:rPr lang="en-US" sz="1200" kern="1200" dirty="0"/>
              <a:t> upgrades</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Backlog</a:t>
            </a:r>
          </a:p>
        </p:txBody>
      </p:sp>
      <p:cxnSp>
        <p:nvCxnSpPr>
          <p:cNvPr id="33" name="Straight Connector 32">
            <a:extLst>
              <a:ext uri="{FF2B5EF4-FFF2-40B4-BE49-F238E27FC236}">
                <a16:creationId xmlns:a16="http://schemas.microsoft.com/office/drawing/2014/main" id="{67273E96-D1E3-5108-B806-DEC43B744769}"/>
              </a:ext>
            </a:extLst>
          </p:cNvPr>
          <p:cNvCxnSpPr>
            <a:cxnSpLocks/>
          </p:cNvCxnSpPr>
          <p:nvPr/>
        </p:nvCxnSpPr>
        <p:spPr>
          <a:xfrm>
            <a:off x="5634990" y="2117200"/>
            <a:ext cx="0" cy="12775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41DC37E-2B81-056C-3AA1-12A14F0A6CBD}"/>
              </a:ext>
            </a:extLst>
          </p:cNvPr>
          <p:cNvCxnSpPr>
            <a:cxnSpLocks/>
          </p:cNvCxnSpPr>
          <p:nvPr/>
        </p:nvCxnSpPr>
        <p:spPr>
          <a:xfrm>
            <a:off x="9364980" y="2075469"/>
            <a:ext cx="0" cy="127751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75488C6-93BB-8F1B-47D4-53F38B1C3D8F}"/>
              </a:ext>
            </a:extLst>
          </p:cNvPr>
          <p:cNvSpPr txBox="1"/>
          <p:nvPr/>
        </p:nvSpPr>
        <p:spPr>
          <a:xfrm>
            <a:off x="4877887" y="2056021"/>
            <a:ext cx="593930" cy="432792"/>
          </a:xfrm>
          <a:prstGeom prst="ellipse">
            <a:avLst/>
          </a:prstGeom>
          <a:solidFill>
            <a:schemeClr val="accent5">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spAutoFit/>
          </a:bodyPr>
          <a:lstStyle/>
          <a:p>
            <a:pPr algn="ctr"/>
            <a:r>
              <a:rPr lang="en-US" sz="1400" b="1" dirty="0">
                <a:solidFill>
                  <a:srgbClr val="4472C3"/>
                </a:solidFill>
              </a:rPr>
              <a:t>Q1</a:t>
            </a:r>
          </a:p>
        </p:txBody>
      </p:sp>
      <p:sp>
        <p:nvSpPr>
          <p:cNvPr id="30" name="TextBox 29">
            <a:extLst>
              <a:ext uri="{FF2B5EF4-FFF2-40B4-BE49-F238E27FC236}">
                <a16:creationId xmlns:a16="http://schemas.microsoft.com/office/drawing/2014/main" id="{A8EFBC35-DC6D-F202-498A-AB2667E1E71E}"/>
              </a:ext>
            </a:extLst>
          </p:cNvPr>
          <p:cNvSpPr txBox="1"/>
          <p:nvPr/>
        </p:nvSpPr>
        <p:spPr>
          <a:xfrm>
            <a:off x="8655237" y="2056021"/>
            <a:ext cx="593930" cy="432792"/>
          </a:xfrm>
          <a:prstGeom prst="ellipse">
            <a:avLst/>
          </a:prstGeom>
          <a:solidFill>
            <a:schemeClr val="accent5">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spAutoFit/>
          </a:bodyPr>
          <a:lstStyle/>
          <a:p>
            <a:pPr algn="ctr"/>
            <a:r>
              <a:rPr lang="en-US" sz="1400" b="1">
                <a:solidFill>
                  <a:srgbClr val="4472C3"/>
                </a:solidFill>
              </a:rPr>
              <a:t>Q2</a:t>
            </a:r>
          </a:p>
        </p:txBody>
      </p:sp>
      <p:sp>
        <p:nvSpPr>
          <p:cNvPr id="31" name="TextBox 30">
            <a:extLst>
              <a:ext uri="{FF2B5EF4-FFF2-40B4-BE49-F238E27FC236}">
                <a16:creationId xmlns:a16="http://schemas.microsoft.com/office/drawing/2014/main" id="{D48B6792-8D66-1C5F-847A-F3C3DA398316}"/>
              </a:ext>
            </a:extLst>
          </p:cNvPr>
          <p:cNvSpPr txBox="1"/>
          <p:nvPr/>
        </p:nvSpPr>
        <p:spPr>
          <a:xfrm>
            <a:off x="11369036" y="2056021"/>
            <a:ext cx="593930" cy="432792"/>
          </a:xfrm>
          <a:prstGeom prst="ellipse">
            <a:avLst/>
          </a:prstGeom>
          <a:solidFill>
            <a:schemeClr val="accent5">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spAutoFit/>
          </a:bodyPr>
          <a:lstStyle/>
          <a:p>
            <a:pPr algn="ctr"/>
            <a:r>
              <a:rPr lang="en-US" sz="1400" b="1">
                <a:solidFill>
                  <a:srgbClr val="4472C3"/>
                </a:solidFill>
              </a:rPr>
              <a:t>Q3</a:t>
            </a:r>
          </a:p>
        </p:txBody>
      </p:sp>
    </p:spTree>
    <p:extLst>
      <p:ext uri="{BB962C8B-B14F-4D97-AF65-F5344CB8AC3E}">
        <p14:creationId xmlns:p14="http://schemas.microsoft.com/office/powerpoint/2010/main" val="72430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9DA3-1775-520B-8AFC-CD5623E497A1}"/>
              </a:ext>
            </a:extLst>
          </p:cNvPr>
          <p:cNvSpPr>
            <a:spLocks noGrp="1"/>
          </p:cNvSpPr>
          <p:nvPr>
            <p:ph type="title"/>
          </p:nvPr>
        </p:nvSpPr>
        <p:spPr/>
        <p:txBody>
          <a:bodyPr/>
          <a:lstStyle/>
          <a:p>
            <a:r>
              <a:rPr lang="en-US" err="1"/>
              <a:t>LTIMindtree</a:t>
            </a:r>
            <a:r>
              <a:rPr lang="en-US"/>
              <a:t> &amp; Synovus </a:t>
            </a:r>
            <a:r>
              <a:rPr lang="en-US" err="1"/>
              <a:t>nCino</a:t>
            </a:r>
            <a:r>
              <a:rPr lang="en-US"/>
              <a:t> Engagement</a:t>
            </a:r>
          </a:p>
        </p:txBody>
      </p:sp>
      <p:sp>
        <p:nvSpPr>
          <p:cNvPr id="52" name="Rectangle 51">
            <a:extLst>
              <a:ext uri="{FF2B5EF4-FFF2-40B4-BE49-F238E27FC236}">
                <a16:creationId xmlns:a16="http://schemas.microsoft.com/office/drawing/2014/main" id="{307120FE-9F77-3298-5949-25EADBF64413}"/>
              </a:ext>
            </a:extLst>
          </p:cNvPr>
          <p:cNvSpPr/>
          <p:nvPr/>
        </p:nvSpPr>
        <p:spPr>
          <a:xfrm>
            <a:off x="1614160" y="6567055"/>
            <a:ext cx="6330432" cy="29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70DD4EBE-B6FB-A430-AC15-4F7D2005C2F7}"/>
              </a:ext>
            </a:extLst>
          </p:cNvPr>
          <p:cNvGrpSpPr/>
          <p:nvPr/>
        </p:nvGrpSpPr>
        <p:grpSpPr>
          <a:xfrm>
            <a:off x="175971" y="599695"/>
            <a:ext cx="10543722" cy="5589069"/>
            <a:chOff x="-192168" y="541743"/>
            <a:chExt cx="10543722" cy="5589069"/>
          </a:xfrm>
        </p:grpSpPr>
        <p:grpSp>
          <p:nvGrpSpPr>
            <p:cNvPr id="29" name="Group 28">
              <a:extLst>
                <a:ext uri="{FF2B5EF4-FFF2-40B4-BE49-F238E27FC236}">
                  <a16:creationId xmlns:a16="http://schemas.microsoft.com/office/drawing/2014/main" id="{5025B3EF-C65E-9608-3B46-03A56B0FB3CA}"/>
                </a:ext>
              </a:extLst>
            </p:cNvPr>
            <p:cNvGrpSpPr/>
            <p:nvPr/>
          </p:nvGrpSpPr>
          <p:grpSpPr>
            <a:xfrm>
              <a:off x="-192168" y="541743"/>
              <a:ext cx="10543722" cy="5589069"/>
              <a:chOff x="-192168" y="707993"/>
              <a:chExt cx="10543722" cy="5589069"/>
            </a:xfrm>
          </p:grpSpPr>
          <p:grpSp>
            <p:nvGrpSpPr>
              <p:cNvPr id="14" name="Group 13">
                <a:extLst>
                  <a:ext uri="{FF2B5EF4-FFF2-40B4-BE49-F238E27FC236}">
                    <a16:creationId xmlns:a16="http://schemas.microsoft.com/office/drawing/2014/main" id="{8B8E88CC-25D2-7735-0049-10332A91A008}"/>
                  </a:ext>
                </a:extLst>
              </p:cNvPr>
              <p:cNvGrpSpPr/>
              <p:nvPr/>
            </p:nvGrpSpPr>
            <p:grpSpPr>
              <a:xfrm>
                <a:off x="-192168" y="707993"/>
                <a:ext cx="10543722" cy="5589069"/>
                <a:chOff x="-1145294" y="875334"/>
                <a:chExt cx="10543722" cy="5589069"/>
              </a:xfrm>
            </p:grpSpPr>
            <p:sp>
              <p:nvSpPr>
                <p:cNvPr id="15" name="Freeform: Shape 14">
                  <a:extLst>
                    <a:ext uri="{FF2B5EF4-FFF2-40B4-BE49-F238E27FC236}">
                      <a16:creationId xmlns:a16="http://schemas.microsoft.com/office/drawing/2014/main" id="{A5104452-5C10-8515-B9C8-B9F87E9AC555}"/>
                    </a:ext>
                  </a:extLst>
                </p:cNvPr>
                <p:cNvSpPr/>
                <p:nvPr/>
              </p:nvSpPr>
              <p:spPr>
                <a:xfrm>
                  <a:off x="-405933" y="875334"/>
                  <a:ext cx="1371910" cy="1576907"/>
                </a:xfrm>
                <a:custGeom>
                  <a:avLst/>
                  <a:gdLst>
                    <a:gd name="connsiteX0" fmla="*/ 0 w 1576906"/>
                    <a:gd name="connsiteY0" fmla="*/ 685955 h 1371909"/>
                    <a:gd name="connsiteX1" fmla="*/ 342977 w 1576906"/>
                    <a:gd name="connsiteY1" fmla="*/ 0 h 1371909"/>
                    <a:gd name="connsiteX2" fmla="*/ 1233929 w 1576906"/>
                    <a:gd name="connsiteY2" fmla="*/ 0 h 1371909"/>
                    <a:gd name="connsiteX3" fmla="*/ 1576906 w 1576906"/>
                    <a:gd name="connsiteY3" fmla="*/ 685955 h 1371909"/>
                    <a:gd name="connsiteX4" fmla="*/ 1233929 w 1576906"/>
                    <a:gd name="connsiteY4" fmla="*/ 1371909 h 1371909"/>
                    <a:gd name="connsiteX5" fmla="*/ 342977 w 1576906"/>
                    <a:gd name="connsiteY5" fmla="*/ 1371909 h 1371909"/>
                    <a:gd name="connsiteX6" fmla="*/ 0 w 1576906"/>
                    <a:gd name="connsiteY6" fmla="*/ 685955 h 13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06" h="1371909">
                      <a:moveTo>
                        <a:pt x="788452" y="0"/>
                      </a:moveTo>
                      <a:lnTo>
                        <a:pt x="1576905" y="298390"/>
                      </a:lnTo>
                      <a:lnTo>
                        <a:pt x="1576905" y="1073519"/>
                      </a:lnTo>
                      <a:lnTo>
                        <a:pt x="788452" y="1371909"/>
                      </a:lnTo>
                      <a:lnTo>
                        <a:pt x="1" y="1073519"/>
                      </a:lnTo>
                      <a:lnTo>
                        <a:pt x="1" y="298390"/>
                      </a:lnTo>
                      <a:lnTo>
                        <a:pt x="788452"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09" tIns="291456" rIns="259510" bIns="291455" numCol="1" spcCol="1270" anchor="b" anchorCtr="0">
                  <a:noAutofit/>
                </a:bodyPr>
                <a:lstStyle/>
                <a:p>
                  <a:pPr marL="0" lvl="0" indent="0" algn="ctr" defTabSz="533400">
                    <a:lnSpc>
                      <a:spcPct val="90000"/>
                    </a:lnSpc>
                    <a:spcBef>
                      <a:spcPct val="0"/>
                    </a:spcBef>
                    <a:spcAft>
                      <a:spcPct val="35000"/>
                    </a:spcAft>
                    <a:buNone/>
                  </a:pPr>
                  <a:r>
                    <a:rPr lang="en-US" sz="1600" b="1" kern="1200"/>
                    <a:t>Overview</a:t>
                  </a:r>
                  <a:endParaRPr lang="en-US" sz="1200" b="1" kern="1200"/>
                </a:p>
              </p:txBody>
            </p:sp>
            <p:sp>
              <p:nvSpPr>
                <p:cNvPr id="16" name="Freeform: Shape 15">
                  <a:extLst>
                    <a:ext uri="{FF2B5EF4-FFF2-40B4-BE49-F238E27FC236}">
                      <a16:creationId xmlns:a16="http://schemas.microsoft.com/office/drawing/2014/main" id="{AED52A00-D56D-1321-9BA9-B6D2A8DA00FA}"/>
                    </a:ext>
                  </a:extLst>
                </p:cNvPr>
                <p:cNvSpPr/>
                <p:nvPr/>
              </p:nvSpPr>
              <p:spPr>
                <a:xfrm>
                  <a:off x="1102300" y="1230697"/>
                  <a:ext cx="8296128" cy="771079"/>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solidFill>
                  <a:schemeClr val="bg1"/>
                </a:solidFill>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r>
                    <a:rPr lang="en-US" sz="1400" b="1" dirty="0"/>
                    <a:t>Synovus is one of the largest regional banks in the US. Customized </a:t>
                  </a:r>
                  <a:r>
                    <a:rPr lang="en-US" sz="1400" b="1" dirty="0" err="1"/>
                    <a:t>nCino</a:t>
                  </a:r>
                  <a:r>
                    <a:rPr lang="en-US" sz="1400" b="1" dirty="0"/>
                    <a:t> packaged solution is being used for commercial loan origination system in Synovus since 2022. Currently, implemented for Wholesale, Retail, Commercial and SBA lines of business covering different type of products.</a:t>
                  </a:r>
                </a:p>
              </p:txBody>
            </p:sp>
            <p:sp>
              <p:nvSpPr>
                <p:cNvPr id="18" name="Freeform: Shape 17">
                  <a:extLst>
                    <a:ext uri="{FF2B5EF4-FFF2-40B4-BE49-F238E27FC236}">
                      <a16:creationId xmlns:a16="http://schemas.microsoft.com/office/drawing/2014/main" id="{FBADD2A2-B4BF-35D0-D674-2776C2C21529}"/>
                    </a:ext>
                  </a:extLst>
                </p:cNvPr>
                <p:cNvSpPr/>
                <p:nvPr/>
              </p:nvSpPr>
              <p:spPr>
                <a:xfrm>
                  <a:off x="-1145294" y="2210539"/>
                  <a:ext cx="1371910" cy="1576907"/>
                </a:xfrm>
                <a:custGeom>
                  <a:avLst/>
                  <a:gdLst>
                    <a:gd name="connsiteX0" fmla="*/ 0 w 1576906"/>
                    <a:gd name="connsiteY0" fmla="*/ 685955 h 1371909"/>
                    <a:gd name="connsiteX1" fmla="*/ 342977 w 1576906"/>
                    <a:gd name="connsiteY1" fmla="*/ 0 h 1371909"/>
                    <a:gd name="connsiteX2" fmla="*/ 1233929 w 1576906"/>
                    <a:gd name="connsiteY2" fmla="*/ 0 h 1371909"/>
                    <a:gd name="connsiteX3" fmla="*/ 1576906 w 1576906"/>
                    <a:gd name="connsiteY3" fmla="*/ 685955 h 1371909"/>
                    <a:gd name="connsiteX4" fmla="*/ 1233929 w 1576906"/>
                    <a:gd name="connsiteY4" fmla="*/ 1371909 h 1371909"/>
                    <a:gd name="connsiteX5" fmla="*/ 342977 w 1576906"/>
                    <a:gd name="connsiteY5" fmla="*/ 1371909 h 1371909"/>
                    <a:gd name="connsiteX6" fmla="*/ 0 w 1576906"/>
                    <a:gd name="connsiteY6" fmla="*/ 685955 h 13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06" h="1371909">
                      <a:moveTo>
                        <a:pt x="788452" y="0"/>
                      </a:moveTo>
                      <a:lnTo>
                        <a:pt x="1576905" y="298390"/>
                      </a:lnTo>
                      <a:lnTo>
                        <a:pt x="1576905" y="1073519"/>
                      </a:lnTo>
                      <a:lnTo>
                        <a:pt x="788452" y="1371909"/>
                      </a:lnTo>
                      <a:lnTo>
                        <a:pt x="1" y="1073519"/>
                      </a:lnTo>
                      <a:lnTo>
                        <a:pt x="1" y="298390"/>
                      </a:lnTo>
                      <a:lnTo>
                        <a:pt x="788452"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09" tIns="291456" rIns="259510" bIns="291455" numCol="1" spcCol="1270" anchor="b" anchorCtr="0">
                  <a:noAutofit/>
                </a:bodyPr>
                <a:lstStyle/>
                <a:p>
                  <a:pPr marL="0" lvl="0" indent="0" algn="ctr" defTabSz="533400">
                    <a:lnSpc>
                      <a:spcPct val="90000"/>
                    </a:lnSpc>
                    <a:spcBef>
                      <a:spcPct val="0"/>
                    </a:spcBef>
                    <a:spcAft>
                      <a:spcPct val="35000"/>
                    </a:spcAft>
                    <a:buNone/>
                  </a:pPr>
                  <a:r>
                    <a:rPr lang="en-US" sz="1600" b="1" kern="1200"/>
                    <a:t>Scope</a:t>
                  </a:r>
                </a:p>
              </p:txBody>
            </p:sp>
            <p:sp>
              <p:nvSpPr>
                <p:cNvPr id="21" name="Freeform: Shape 20">
                  <a:extLst>
                    <a:ext uri="{FF2B5EF4-FFF2-40B4-BE49-F238E27FC236}">
                      <a16:creationId xmlns:a16="http://schemas.microsoft.com/office/drawing/2014/main" id="{84D6329C-A5CF-B629-9EE3-4E1BD902A2A0}"/>
                    </a:ext>
                  </a:extLst>
                </p:cNvPr>
                <p:cNvSpPr/>
                <p:nvPr/>
              </p:nvSpPr>
              <p:spPr>
                <a:xfrm>
                  <a:off x="-405933" y="3549017"/>
                  <a:ext cx="1371910" cy="1576907"/>
                </a:xfrm>
                <a:custGeom>
                  <a:avLst/>
                  <a:gdLst>
                    <a:gd name="connsiteX0" fmla="*/ 0 w 1576906"/>
                    <a:gd name="connsiteY0" fmla="*/ 685955 h 1371909"/>
                    <a:gd name="connsiteX1" fmla="*/ 342977 w 1576906"/>
                    <a:gd name="connsiteY1" fmla="*/ 0 h 1371909"/>
                    <a:gd name="connsiteX2" fmla="*/ 1233929 w 1576906"/>
                    <a:gd name="connsiteY2" fmla="*/ 0 h 1371909"/>
                    <a:gd name="connsiteX3" fmla="*/ 1576906 w 1576906"/>
                    <a:gd name="connsiteY3" fmla="*/ 685955 h 1371909"/>
                    <a:gd name="connsiteX4" fmla="*/ 1233929 w 1576906"/>
                    <a:gd name="connsiteY4" fmla="*/ 1371909 h 1371909"/>
                    <a:gd name="connsiteX5" fmla="*/ 342977 w 1576906"/>
                    <a:gd name="connsiteY5" fmla="*/ 1371909 h 1371909"/>
                    <a:gd name="connsiteX6" fmla="*/ 0 w 1576906"/>
                    <a:gd name="connsiteY6" fmla="*/ 685955 h 13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06" h="1371909">
                      <a:moveTo>
                        <a:pt x="788452" y="0"/>
                      </a:moveTo>
                      <a:lnTo>
                        <a:pt x="1576905" y="298390"/>
                      </a:lnTo>
                      <a:lnTo>
                        <a:pt x="1576905" y="1073519"/>
                      </a:lnTo>
                      <a:lnTo>
                        <a:pt x="788452" y="1371909"/>
                      </a:lnTo>
                      <a:lnTo>
                        <a:pt x="1" y="1073519"/>
                      </a:lnTo>
                      <a:lnTo>
                        <a:pt x="1" y="298390"/>
                      </a:lnTo>
                      <a:lnTo>
                        <a:pt x="788452"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09" tIns="291456" rIns="259510" bIns="291455" numCol="1" spcCol="1270" anchor="b" anchorCtr="0">
                  <a:noAutofit/>
                </a:bodyPr>
                <a:lstStyle/>
                <a:p>
                  <a:pPr marL="0" lvl="0" indent="0" algn="ctr" defTabSz="533400">
                    <a:lnSpc>
                      <a:spcPct val="90000"/>
                    </a:lnSpc>
                    <a:spcBef>
                      <a:spcPct val="0"/>
                    </a:spcBef>
                    <a:spcAft>
                      <a:spcPct val="35000"/>
                    </a:spcAft>
                    <a:buNone/>
                  </a:pPr>
                  <a:endParaRPr lang="en-US" sz="1200" b="1" kern="1200"/>
                </a:p>
              </p:txBody>
            </p:sp>
            <p:sp>
              <p:nvSpPr>
                <p:cNvPr id="22" name="Freeform: Shape 21">
                  <a:extLst>
                    <a:ext uri="{FF2B5EF4-FFF2-40B4-BE49-F238E27FC236}">
                      <a16:creationId xmlns:a16="http://schemas.microsoft.com/office/drawing/2014/main" id="{CCCF17F2-8425-9F19-E8C1-2AAC0818B5D8}"/>
                    </a:ext>
                  </a:extLst>
                </p:cNvPr>
                <p:cNvSpPr/>
                <p:nvPr/>
              </p:nvSpPr>
              <p:spPr>
                <a:xfrm>
                  <a:off x="3304413" y="3864399"/>
                  <a:ext cx="1759828" cy="946144"/>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endParaRPr lang="en-US" sz="800" kern="1200"/>
                </a:p>
              </p:txBody>
            </p:sp>
            <p:sp>
              <p:nvSpPr>
                <p:cNvPr id="24" name="Freeform: Shape 23">
                  <a:extLst>
                    <a:ext uri="{FF2B5EF4-FFF2-40B4-BE49-F238E27FC236}">
                      <a16:creationId xmlns:a16="http://schemas.microsoft.com/office/drawing/2014/main" id="{17974D7F-3CC6-74E8-F706-A766F9ADC9B3}"/>
                    </a:ext>
                  </a:extLst>
                </p:cNvPr>
                <p:cNvSpPr/>
                <p:nvPr/>
              </p:nvSpPr>
              <p:spPr>
                <a:xfrm>
                  <a:off x="-1145294" y="4887496"/>
                  <a:ext cx="1371910" cy="1576907"/>
                </a:xfrm>
                <a:custGeom>
                  <a:avLst/>
                  <a:gdLst>
                    <a:gd name="connsiteX0" fmla="*/ 0 w 1576906"/>
                    <a:gd name="connsiteY0" fmla="*/ 685955 h 1371909"/>
                    <a:gd name="connsiteX1" fmla="*/ 342977 w 1576906"/>
                    <a:gd name="connsiteY1" fmla="*/ 0 h 1371909"/>
                    <a:gd name="connsiteX2" fmla="*/ 1233929 w 1576906"/>
                    <a:gd name="connsiteY2" fmla="*/ 0 h 1371909"/>
                    <a:gd name="connsiteX3" fmla="*/ 1576906 w 1576906"/>
                    <a:gd name="connsiteY3" fmla="*/ 685955 h 1371909"/>
                    <a:gd name="connsiteX4" fmla="*/ 1233929 w 1576906"/>
                    <a:gd name="connsiteY4" fmla="*/ 1371909 h 1371909"/>
                    <a:gd name="connsiteX5" fmla="*/ 342977 w 1576906"/>
                    <a:gd name="connsiteY5" fmla="*/ 1371909 h 1371909"/>
                    <a:gd name="connsiteX6" fmla="*/ 0 w 1576906"/>
                    <a:gd name="connsiteY6" fmla="*/ 685955 h 13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906" h="1371909">
                      <a:moveTo>
                        <a:pt x="788452" y="0"/>
                      </a:moveTo>
                      <a:lnTo>
                        <a:pt x="1576905" y="298390"/>
                      </a:lnTo>
                      <a:lnTo>
                        <a:pt x="1576905" y="1073519"/>
                      </a:lnTo>
                      <a:lnTo>
                        <a:pt x="788452" y="1371909"/>
                      </a:lnTo>
                      <a:lnTo>
                        <a:pt x="1" y="1073519"/>
                      </a:lnTo>
                      <a:lnTo>
                        <a:pt x="1" y="298390"/>
                      </a:lnTo>
                      <a:lnTo>
                        <a:pt x="788452"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509" tIns="291456" rIns="259510" bIns="291455" numCol="1" spcCol="1270" anchor="b" anchorCtr="0">
                  <a:noAutofit/>
                </a:bodyPr>
                <a:lstStyle/>
                <a:p>
                  <a:pPr marL="0" lvl="0" indent="0" algn="ctr" defTabSz="533400">
                    <a:lnSpc>
                      <a:spcPct val="90000"/>
                    </a:lnSpc>
                    <a:spcBef>
                      <a:spcPct val="0"/>
                    </a:spcBef>
                    <a:spcAft>
                      <a:spcPct val="35000"/>
                    </a:spcAft>
                    <a:buNone/>
                  </a:pPr>
                  <a:r>
                    <a:rPr lang="en-US" sz="1600" b="1" kern="1200"/>
                    <a:t>Solution</a:t>
                  </a:r>
                </a:p>
              </p:txBody>
            </p:sp>
            <p:sp>
              <p:nvSpPr>
                <p:cNvPr id="25" name="Rectangle 24">
                  <a:extLst>
                    <a:ext uri="{FF2B5EF4-FFF2-40B4-BE49-F238E27FC236}">
                      <a16:creationId xmlns:a16="http://schemas.microsoft.com/office/drawing/2014/main" id="{6C426B57-CAD1-2293-5620-53DCC3EA8904}"/>
                    </a:ext>
                  </a:extLst>
                </p:cNvPr>
                <p:cNvSpPr/>
                <p:nvPr/>
              </p:nvSpPr>
              <p:spPr>
                <a:xfrm>
                  <a:off x="-612623" y="5202877"/>
                  <a:ext cx="1703059" cy="9461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b"/>
                <a:lstStyle/>
                <a:p>
                  <a:endParaRPr lang="en-US" sz="2400"/>
                </a:p>
              </p:txBody>
            </p:sp>
          </p:grpSp>
          <p:sp>
            <p:nvSpPr>
              <p:cNvPr id="28" name="TextBox 27">
                <a:extLst>
                  <a:ext uri="{FF2B5EF4-FFF2-40B4-BE49-F238E27FC236}">
                    <a16:creationId xmlns:a16="http://schemas.microsoft.com/office/drawing/2014/main" id="{82F8F630-4BB3-14A5-1D25-F8C73A26672B}"/>
                  </a:ext>
                </a:extLst>
              </p:cNvPr>
              <p:cNvSpPr txBox="1"/>
              <p:nvPr/>
            </p:nvSpPr>
            <p:spPr>
              <a:xfrm>
                <a:off x="436619" y="4358984"/>
                <a:ext cx="1618807" cy="338554"/>
              </a:xfrm>
              <a:prstGeom prst="rect">
                <a:avLst/>
              </a:prstGeom>
              <a:noFill/>
            </p:spPr>
            <p:txBody>
              <a:bodyPr wrap="square">
                <a:spAutoFit/>
              </a:bodyPr>
              <a:lstStyle/>
              <a:p>
                <a:pPr algn="ctr"/>
                <a:r>
                  <a:rPr lang="en-US" sz="1600" b="1" kern="1200">
                    <a:solidFill>
                      <a:schemeClr val="bg1"/>
                    </a:solidFill>
                  </a:rPr>
                  <a:t>Requirement</a:t>
                </a:r>
                <a:endParaRPr lang="en-US" sz="1600">
                  <a:solidFill>
                    <a:schemeClr val="bg1"/>
                  </a:solidFill>
                </a:endParaRPr>
              </a:p>
            </p:txBody>
          </p:sp>
        </p:grpSp>
        <p:pic>
          <p:nvPicPr>
            <p:cNvPr id="12" name="Picture 11">
              <a:extLst>
                <a:ext uri="{FF2B5EF4-FFF2-40B4-BE49-F238E27FC236}">
                  <a16:creationId xmlns:a16="http://schemas.microsoft.com/office/drawing/2014/main" id="{E94EB97A-4DD7-1F36-76F1-90DFBC0797C0}"/>
                </a:ext>
              </a:extLst>
            </p:cNvPr>
            <p:cNvPicPr>
              <a:picLocks noChangeAspect="1"/>
            </p:cNvPicPr>
            <p:nvPr/>
          </p:nvPicPr>
          <p:blipFill>
            <a:blip r:embed="rId2"/>
            <a:stretch>
              <a:fillRect/>
            </a:stretch>
          </p:blipFill>
          <p:spPr>
            <a:xfrm>
              <a:off x="915859" y="899139"/>
              <a:ext cx="660325" cy="660325"/>
            </a:xfrm>
            <a:prstGeom prst="rect">
              <a:avLst/>
            </a:prstGeom>
          </p:spPr>
        </p:pic>
        <p:pic>
          <p:nvPicPr>
            <p:cNvPr id="30" name="Picture 29">
              <a:extLst>
                <a:ext uri="{FF2B5EF4-FFF2-40B4-BE49-F238E27FC236}">
                  <a16:creationId xmlns:a16="http://schemas.microsoft.com/office/drawing/2014/main" id="{637DB684-8CF9-A635-B8E9-9CE9630E1F22}"/>
                </a:ext>
              </a:extLst>
            </p:cNvPr>
            <p:cNvPicPr>
              <a:picLocks noChangeAspect="1"/>
            </p:cNvPicPr>
            <p:nvPr/>
          </p:nvPicPr>
          <p:blipFill>
            <a:blip r:embed="rId3"/>
            <a:stretch>
              <a:fillRect/>
            </a:stretch>
          </p:blipFill>
          <p:spPr>
            <a:xfrm>
              <a:off x="146671" y="2219316"/>
              <a:ext cx="694231" cy="694231"/>
            </a:xfrm>
            <a:prstGeom prst="rect">
              <a:avLst/>
            </a:prstGeom>
          </p:spPr>
        </p:pic>
        <p:pic>
          <p:nvPicPr>
            <p:cNvPr id="32" name="Picture 31">
              <a:extLst>
                <a:ext uri="{FF2B5EF4-FFF2-40B4-BE49-F238E27FC236}">
                  <a16:creationId xmlns:a16="http://schemas.microsoft.com/office/drawing/2014/main" id="{3DF084FF-F8A7-E8CE-A73E-D0B5E72DAF5A}"/>
                </a:ext>
              </a:extLst>
            </p:cNvPr>
            <p:cNvPicPr>
              <a:picLocks noChangeAspect="1"/>
            </p:cNvPicPr>
            <p:nvPr/>
          </p:nvPicPr>
          <p:blipFill>
            <a:blip r:embed="rId4"/>
            <a:stretch>
              <a:fillRect/>
            </a:stretch>
          </p:blipFill>
          <p:spPr>
            <a:xfrm>
              <a:off x="946895" y="3610554"/>
              <a:ext cx="603250" cy="603250"/>
            </a:xfrm>
            <a:prstGeom prst="rect">
              <a:avLst/>
            </a:prstGeom>
          </p:spPr>
        </p:pic>
        <p:pic>
          <p:nvPicPr>
            <p:cNvPr id="33" name="Picture 32">
              <a:extLst>
                <a:ext uri="{FF2B5EF4-FFF2-40B4-BE49-F238E27FC236}">
                  <a16:creationId xmlns:a16="http://schemas.microsoft.com/office/drawing/2014/main" id="{562B8024-AFC7-F498-B13E-F5C2C151987A}"/>
                </a:ext>
              </a:extLst>
            </p:cNvPr>
            <p:cNvPicPr>
              <a:picLocks noChangeAspect="1"/>
            </p:cNvPicPr>
            <p:nvPr/>
          </p:nvPicPr>
          <p:blipFill>
            <a:blip r:embed="rId5"/>
            <a:stretch>
              <a:fillRect/>
            </a:stretch>
          </p:blipFill>
          <p:spPr>
            <a:xfrm>
              <a:off x="143797" y="4903527"/>
              <a:ext cx="699977" cy="699977"/>
            </a:xfrm>
            <a:prstGeom prst="rect">
              <a:avLst/>
            </a:prstGeom>
          </p:spPr>
        </p:pic>
      </p:grpSp>
      <p:sp>
        <p:nvSpPr>
          <p:cNvPr id="34" name="Freeform: Shape 33">
            <a:extLst>
              <a:ext uri="{FF2B5EF4-FFF2-40B4-BE49-F238E27FC236}">
                <a16:creationId xmlns:a16="http://schemas.microsoft.com/office/drawing/2014/main" id="{6867F041-058A-1348-E15D-4AFCC047B19F}"/>
              </a:ext>
            </a:extLst>
          </p:cNvPr>
          <p:cNvSpPr/>
          <p:nvPr/>
        </p:nvSpPr>
        <p:spPr>
          <a:xfrm>
            <a:off x="1614160" y="2262636"/>
            <a:ext cx="8296128" cy="845616"/>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solidFill>
            <a:schemeClr val="bg1"/>
          </a:solidFill>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1400" b="1" i="1" kern="1200" dirty="0"/>
              <a:t>Synovus classify loans into scored loans &amp; unscored loans</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Scored loans (Wholesale, Commercial, Small Business) : Risk scoring is initiated by </a:t>
            </a:r>
            <a:r>
              <a:rPr lang="en-US" sz="1200" kern="1200" dirty="0" err="1"/>
              <a:t>nCino</a:t>
            </a:r>
            <a:r>
              <a:rPr lang="en-US" sz="1200" kern="1200" dirty="0"/>
              <a:t> which talks to ADM system and ADM system gets risk grade from Equifax.</a:t>
            </a:r>
          </a:p>
          <a:p>
            <a:pPr marL="171450" lvl="1" indent="-171450" algn="l" defTabSz="266700">
              <a:lnSpc>
                <a:spcPct val="90000"/>
              </a:lnSpc>
              <a:spcBef>
                <a:spcPct val="0"/>
              </a:spcBef>
              <a:spcAft>
                <a:spcPct val="15000"/>
              </a:spcAft>
              <a:buFont typeface="Wingdings" panose="05000000000000000000" pitchFamily="2" charset="2"/>
              <a:buChar char="§"/>
            </a:pPr>
            <a:r>
              <a:rPr lang="en-US" sz="1200" kern="1200" dirty="0"/>
              <a:t>Unscored loans (Retail) – </a:t>
            </a:r>
            <a:r>
              <a:rPr lang="en-US" sz="1200" kern="1200" dirty="0" err="1"/>
              <a:t>nCino</a:t>
            </a:r>
            <a:r>
              <a:rPr lang="en-US" sz="1200" kern="1200" dirty="0"/>
              <a:t> direct interfaces with Equifax for risk grade details.</a:t>
            </a:r>
          </a:p>
        </p:txBody>
      </p:sp>
      <p:grpSp>
        <p:nvGrpSpPr>
          <p:cNvPr id="42" name="Group 41">
            <a:extLst>
              <a:ext uri="{FF2B5EF4-FFF2-40B4-BE49-F238E27FC236}">
                <a16:creationId xmlns:a16="http://schemas.microsoft.com/office/drawing/2014/main" id="{EE2D77CF-4466-4BC8-F8B4-5C14DA6B9245}"/>
              </a:ext>
            </a:extLst>
          </p:cNvPr>
          <p:cNvGrpSpPr/>
          <p:nvPr/>
        </p:nvGrpSpPr>
        <p:grpSpPr>
          <a:xfrm>
            <a:off x="2317986" y="3569384"/>
            <a:ext cx="9684012" cy="897442"/>
            <a:chOff x="2006744" y="3770711"/>
            <a:chExt cx="9666477" cy="897442"/>
          </a:xfrm>
          <a:solidFill>
            <a:schemeClr val="bg1"/>
          </a:solidFill>
          <a:effectLst>
            <a:outerShdw blurRad="50800" dist="38100" dir="2700000" algn="tl" rotWithShape="0">
              <a:prstClr val="black">
                <a:alpha val="40000"/>
              </a:prstClr>
            </a:outerShdw>
          </a:effectLst>
        </p:grpSpPr>
        <p:sp>
          <p:nvSpPr>
            <p:cNvPr id="40" name="TextBox 39">
              <a:extLst>
                <a:ext uri="{FF2B5EF4-FFF2-40B4-BE49-F238E27FC236}">
                  <a16:creationId xmlns:a16="http://schemas.microsoft.com/office/drawing/2014/main" id="{444EA3C5-E789-AE35-BA44-3BC1FFAD9A0B}"/>
                </a:ext>
              </a:extLst>
            </p:cNvPr>
            <p:cNvSpPr txBox="1"/>
            <p:nvPr/>
          </p:nvSpPr>
          <p:spPr>
            <a:xfrm>
              <a:off x="2006744" y="4021822"/>
              <a:ext cx="9666477" cy="646331"/>
            </a:xfrm>
            <a:prstGeom prst="rect">
              <a:avLst/>
            </a:prstGeom>
            <a:grpFill/>
            <a:ln>
              <a:noFill/>
            </a:ln>
            <a:effectLst/>
          </p:spPr>
          <p:txBody>
            <a:bodyPr wrap="square" numCol="3">
              <a:spAutoFit/>
            </a:bodyPr>
            <a:lstStyle/>
            <a:p>
              <a:pPr marL="285750" indent="-285750">
                <a:buFont typeface="Wingdings" panose="05000000000000000000" pitchFamily="2" charset="2"/>
                <a:buChar char="q"/>
              </a:pPr>
              <a:r>
                <a:rPr lang="en-US" sz="1200" dirty="0"/>
                <a:t>FIS – core banking (for Booking the loan)</a:t>
              </a:r>
            </a:p>
            <a:p>
              <a:pPr marL="285750" indent="-285750">
                <a:buFont typeface="Wingdings" panose="05000000000000000000" pitchFamily="2" charset="2"/>
                <a:buChar char="q"/>
              </a:pPr>
              <a:r>
                <a:rPr lang="en-US" sz="1200" dirty="0"/>
                <a:t>LWB – collateral management system</a:t>
              </a:r>
            </a:p>
            <a:p>
              <a:pPr marL="285750" indent="-285750">
                <a:buFont typeface="Wingdings" panose="05000000000000000000" pitchFamily="2" charset="2"/>
                <a:buChar char="q"/>
              </a:pPr>
              <a:r>
                <a:rPr lang="en-US" sz="1200" dirty="0"/>
                <a:t>Equifax : for credit report</a:t>
              </a:r>
            </a:p>
            <a:p>
              <a:pPr marL="285750" indent="-285750">
                <a:buFont typeface="Wingdings" panose="05000000000000000000" pitchFamily="2" charset="2"/>
                <a:buChar char="q"/>
              </a:pPr>
              <a:r>
                <a:rPr lang="en-US" sz="1200" dirty="0"/>
                <a:t>ADM- TSYS (Credit score For Scored loan)</a:t>
              </a:r>
            </a:p>
            <a:p>
              <a:pPr marL="285750" indent="-285750">
                <a:buFont typeface="Wingdings" panose="05000000000000000000" pitchFamily="2" charset="2"/>
                <a:buChar char="q"/>
              </a:pPr>
              <a:r>
                <a:rPr lang="en-US" sz="1200" dirty="0"/>
                <a:t>JHA Synergy (Document management system)</a:t>
              </a:r>
            </a:p>
            <a:p>
              <a:pPr marL="285750" indent="-285750">
                <a:buFont typeface="Wingdings" panose="05000000000000000000" pitchFamily="2" charset="2"/>
                <a:buChar char="q"/>
              </a:pPr>
              <a:r>
                <a:rPr lang="en-US" sz="1200" dirty="0"/>
                <a:t>E-Tran (SBA Loan)</a:t>
              </a:r>
            </a:p>
            <a:p>
              <a:pPr marL="285750" indent="-285750">
                <a:buFont typeface="Wingdings" panose="05000000000000000000" pitchFamily="2" charset="2"/>
                <a:buChar char="q"/>
              </a:pPr>
              <a:r>
                <a:rPr lang="en-US" sz="1200" dirty="0"/>
                <a:t>Data Warehouse</a:t>
              </a:r>
            </a:p>
            <a:p>
              <a:pPr marL="285750" indent="-285750">
                <a:buFont typeface="Wingdings" panose="05000000000000000000" pitchFamily="2" charset="2"/>
                <a:buChar char="q"/>
              </a:pPr>
              <a:r>
                <a:rPr lang="en-US" sz="1200" dirty="0"/>
                <a:t>DocuSign</a:t>
              </a:r>
            </a:p>
            <a:p>
              <a:pPr marL="285750" indent="-285750">
                <a:buFont typeface="Wingdings" panose="05000000000000000000" pitchFamily="2" charset="2"/>
                <a:buChar char="q"/>
              </a:pPr>
              <a:r>
                <a:rPr lang="en-US" sz="1200" dirty="0"/>
                <a:t>Wolter Kluwer (Loan document generation)</a:t>
              </a:r>
            </a:p>
          </p:txBody>
        </p:sp>
        <p:sp>
          <p:nvSpPr>
            <p:cNvPr id="41" name="Freeform: Shape 40">
              <a:extLst>
                <a:ext uri="{FF2B5EF4-FFF2-40B4-BE49-F238E27FC236}">
                  <a16:creationId xmlns:a16="http://schemas.microsoft.com/office/drawing/2014/main" id="{315126E5-2CDF-5E5F-7794-BDDEBF610A54}"/>
                </a:ext>
              </a:extLst>
            </p:cNvPr>
            <p:cNvSpPr/>
            <p:nvPr/>
          </p:nvSpPr>
          <p:spPr>
            <a:xfrm>
              <a:off x="2055426" y="3770711"/>
              <a:ext cx="9617795" cy="251111"/>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grpFill/>
            <a:ln>
              <a:noFill/>
            </a:ln>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lvl="1" indent="-171450">
                <a:spcBef>
                  <a:spcPts val="1000"/>
                </a:spcBef>
              </a:pPr>
              <a:r>
                <a:rPr lang="en-US" sz="1400" b="1" i="1" dirty="0" err="1"/>
                <a:t>nCino</a:t>
              </a:r>
              <a:r>
                <a:rPr lang="en-US" sz="1400" b="1" i="1" dirty="0"/>
                <a:t> LOS system has to be integrated with multiple downstream and upstream systems</a:t>
              </a:r>
            </a:p>
          </p:txBody>
        </p:sp>
      </p:grpSp>
      <p:grpSp>
        <p:nvGrpSpPr>
          <p:cNvPr id="53" name="Group 52">
            <a:extLst>
              <a:ext uri="{FF2B5EF4-FFF2-40B4-BE49-F238E27FC236}">
                <a16:creationId xmlns:a16="http://schemas.microsoft.com/office/drawing/2014/main" id="{98A5E33A-449F-9113-03D8-34AFAA9A94C2}"/>
              </a:ext>
            </a:extLst>
          </p:cNvPr>
          <p:cNvGrpSpPr/>
          <p:nvPr/>
        </p:nvGrpSpPr>
        <p:grpSpPr>
          <a:xfrm>
            <a:off x="1854870" y="4707946"/>
            <a:ext cx="9825195" cy="2061584"/>
            <a:chOff x="1854870" y="4707946"/>
            <a:chExt cx="9825195" cy="2061584"/>
          </a:xfrm>
          <a:solidFill>
            <a:schemeClr val="bg1"/>
          </a:solidFill>
          <a:effectLst>
            <a:outerShdw blurRad="50800" dist="38100" dir="2700000" algn="tl" rotWithShape="0">
              <a:prstClr val="black">
                <a:alpha val="40000"/>
              </a:prstClr>
            </a:outerShdw>
          </a:effectLst>
        </p:grpSpPr>
        <p:sp>
          <p:nvSpPr>
            <p:cNvPr id="36" name="Freeform: Shape 35">
              <a:extLst>
                <a:ext uri="{FF2B5EF4-FFF2-40B4-BE49-F238E27FC236}">
                  <a16:creationId xmlns:a16="http://schemas.microsoft.com/office/drawing/2014/main" id="{2F47E2AB-EB41-1863-6E26-B0B176174CBF}"/>
                </a:ext>
              </a:extLst>
            </p:cNvPr>
            <p:cNvSpPr/>
            <p:nvPr/>
          </p:nvSpPr>
          <p:spPr>
            <a:xfrm>
              <a:off x="1854870" y="4761815"/>
              <a:ext cx="5736871" cy="2007715"/>
            </a:xfrm>
            <a:custGeom>
              <a:avLst/>
              <a:gdLst>
                <a:gd name="connsiteX0" fmla="*/ 0 w 1759828"/>
                <a:gd name="connsiteY0" fmla="*/ 0 h 946144"/>
                <a:gd name="connsiteX1" fmla="*/ 1759828 w 1759828"/>
                <a:gd name="connsiteY1" fmla="*/ 0 h 946144"/>
                <a:gd name="connsiteX2" fmla="*/ 1759828 w 1759828"/>
                <a:gd name="connsiteY2" fmla="*/ 946144 h 946144"/>
                <a:gd name="connsiteX3" fmla="*/ 0 w 1759828"/>
                <a:gd name="connsiteY3" fmla="*/ 946144 h 946144"/>
                <a:gd name="connsiteX4" fmla="*/ 0 w 1759828"/>
                <a:gd name="connsiteY4" fmla="*/ 0 h 94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28" h="946144">
                  <a:moveTo>
                    <a:pt x="0" y="0"/>
                  </a:moveTo>
                  <a:lnTo>
                    <a:pt x="1759828" y="0"/>
                  </a:lnTo>
                  <a:lnTo>
                    <a:pt x="1759828" y="946144"/>
                  </a:lnTo>
                  <a:lnTo>
                    <a:pt x="0" y="946144"/>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1200" b="1" i="1" kern="1200" dirty="0"/>
                <a:t>How </a:t>
              </a:r>
              <a:r>
                <a:rPr lang="en-US" sz="1200" b="1" i="1" kern="1200" dirty="0" err="1"/>
                <a:t>LTIMindtree</a:t>
              </a:r>
              <a:r>
                <a:rPr lang="en-US" sz="1200" b="1" i="1" kern="1200" dirty="0"/>
                <a:t> helped Synovus in its </a:t>
              </a:r>
              <a:r>
                <a:rPr lang="en-US" sz="1200" b="1" i="1" kern="1200" dirty="0" err="1"/>
                <a:t>nCino</a:t>
              </a:r>
              <a:r>
                <a:rPr lang="en-US" sz="1200" b="1" i="1" kern="1200" dirty="0"/>
                <a:t> Journey</a:t>
              </a:r>
            </a:p>
            <a:p>
              <a:pPr marL="285750" lvl="0" indent="-285750" algn="l" defTabSz="355600">
                <a:lnSpc>
                  <a:spcPct val="90000"/>
                </a:lnSpc>
                <a:spcBef>
                  <a:spcPct val="0"/>
                </a:spcBef>
                <a:spcAft>
                  <a:spcPct val="35000"/>
                </a:spcAft>
                <a:buFont typeface="Wingdings" panose="05000000000000000000" pitchFamily="2" charset="2"/>
                <a:buChar char="§"/>
              </a:pPr>
              <a:r>
                <a:rPr lang="en-US" sz="1100" kern="1200" dirty="0" err="1"/>
                <a:t>LTIMindtree</a:t>
              </a:r>
              <a:r>
                <a:rPr lang="en-US" sz="1100" kern="1200" dirty="0"/>
                <a:t> is an </a:t>
              </a:r>
              <a:r>
                <a:rPr lang="en-US" sz="1100" kern="1200" dirty="0" err="1"/>
                <a:t>nCino</a:t>
              </a:r>
              <a:r>
                <a:rPr lang="en-US" sz="1100" kern="1200" dirty="0"/>
                <a:t> implementation partner for Synovus. </a:t>
              </a:r>
            </a:p>
            <a:p>
              <a:pPr marL="285750" lvl="0" indent="-285750" algn="l" defTabSz="355600">
                <a:lnSpc>
                  <a:spcPct val="90000"/>
                </a:lnSpc>
                <a:spcBef>
                  <a:spcPct val="0"/>
                </a:spcBef>
                <a:spcAft>
                  <a:spcPct val="35000"/>
                </a:spcAft>
                <a:buFont typeface="Wingdings" panose="05000000000000000000" pitchFamily="2" charset="2"/>
                <a:buChar char="§"/>
              </a:pPr>
              <a:r>
                <a:rPr lang="en-US" sz="1100" kern="1200" dirty="0"/>
                <a:t>Six resources from </a:t>
              </a:r>
              <a:r>
                <a:rPr lang="en-US" sz="1100" kern="1200" dirty="0" err="1"/>
                <a:t>LTIMindtree</a:t>
              </a:r>
              <a:r>
                <a:rPr lang="en-US" sz="1100" kern="1200" dirty="0"/>
                <a:t> are working on this journey. 3 resources offshore and 3 resources onshore (5 developers and 1 Architect).</a:t>
              </a:r>
            </a:p>
            <a:p>
              <a:pPr marL="285750" lvl="0" indent="-285750" algn="l" defTabSz="355600">
                <a:lnSpc>
                  <a:spcPct val="90000"/>
                </a:lnSpc>
                <a:spcBef>
                  <a:spcPct val="0"/>
                </a:spcBef>
                <a:spcAft>
                  <a:spcPct val="35000"/>
                </a:spcAft>
                <a:buFont typeface="Wingdings" panose="05000000000000000000" pitchFamily="2" charset="2"/>
                <a:buChar char="§"/>
              </a:pPr>
              <a:r>
                <a:rPr lang="en-US" sz="1100" kern="1200" dirty="0"/>
                <a:t>Helped on FIS core system integration for loan Booking.</a:t>
              </a:r>
            </a:p>
            <a:p>
              <a:pPr marL="285750" lvl="0" indent="-285750" algn="l" defTabSz="355600">
                <a:lnSpc>
                  <a:spcPct val="90000"/>
                </a:lnSpc>
                <a:spcBef>
                  <a:spcPct val="0"/>
                </a:spcBef>
                <a:spcAft>
                  <a:spcPct val="35000"/>
                </a:spcAft>
                <a:buFont typeface="Wingdings" panose="05000000000000000000" pitchFamily="2" charset="2"/>
                <a:buChar char="§"/>
              </a:pPr>
              <a:r>
                <a:rPr lang="en-US" sz="1100" kern="1200" dirty="0"/>
                <a:t>Helped on LWB (collateral management system) integration.</a:t>
              </a:r>
            </a:p>
            <a:p>
              <a:pPr marL="285750" lvl="0" indent="-285750" algn="l" defTabSz="355600">
                <a:lnSpc>
                  <a:spcPct val="90000"/>
                </a:lnSpc>
                <a:spcBef>
                  <a:spcPct val="0"/>
                </a:spcBef>
                <a:spcAft>
                  <a:spcPct val="35000"/>
                </a:spcAft>
                <a:buFont typeface="Wingdings" panose="05000000000000000000" pitchFamily="2" charset="2"/>
                <a:buChar char="§"/>
              </a:pPr>
              <a:r>
                <a:rPr lang="en-US" sz="1100" kern="1200" dirty="0"/>
                <a:t>Worked on integration with Document Manager, Credit scoring system (ADM - TSYS) and Risk grading system (Equifax).</a:t>
              </a:r>
            </a:p>
            <a:p>
              <a:pPr marL="285750" lvl="0" indent="-285750" algn="l" defTabSz="355600">
                <a:lnSpc>
                  <a:spcPct val="90000"/>
                </a:lnSpc>
                <a:spcBef>
                  <a:spcPct val="0"/>
                </a:spcBef>
                <a:spcAft>
                  <a:spcPct val="35000"/>
                </a:spcAft>
                <a:buFont typeface="Wingdings" panose="05000000000000000000" pitchFamily="2" charset="2"/>
                <a:buChar char="§"/>
              </a:pPr>
              <a:r>
                <a:rPr lang="en-US" sz="1100" kern="1200" dirty="0"/>
                <a:t>Worked on design review and code review.</a:t>
              </a:r>
            </a:p>
            <a:p>
              <a:pPr marL="285750" indent="-285750" defTabSz="355600">
                <a:lnSpc>
                  <a:spcPct val="90000"/>
                </a:lnSpc>
                <a:spcBef>
                  <a:spcPct val="0"/>
                </a:spcBef>
                <a:spcAft>
                  <a:spcPct val="35000"/>
                </a:spcAft>
                <a:buFont typeface="Wingdings" panose="05000000000000000000" pitchFamily="2" charset="2"/>
                <a:buChar char="§"/>
              </a:pPr>
              <a:r>
                <a:rPr lang="en-US" sz="1100" dirty="0"/>
                <a:t>Helped on Deployment process and setting up CI/CD using </a:t>
              </a:r>
              <a:r>
                <a:rPr lang="en-US" sz="1100" dirty="0" err="1"/>
                <a:t>AutoRabit</a:t>
              </a:r>
              <a:r>
                <a:rPr lang="en-US" sz="1100" dirty="0"/>
                <a:t>.</a:t>
              </a:r>
            </a:p>
          </p:txBody>
        </p:sp>
        <p:sp>
          <p:nvSpPr>
            <p:cNvPr id="51" name="TextBox 50">
              <a:extLst>
                <a:ext uri="{FF2B5EF4-FFF2-40B4-BE49-F238E27FC236}">
                  <a16:creationId xmlns:a16="http://schemas.microsoft.com/office/drawing/2014/main" id="{93917825-5BED-6A6A-823F-A4B8A89DCE9C}"/>
                </a:ext>
              </a:extLst>
            </p:cNvPr>
            <p:cNvSpPr txBox="1"/>
            <p:nvPr/>
          </p:nvSpPr>
          <p:spPr>
            <a:xfrm>
              <a:off x="7610285" y="4707946"/>
              <a:ext cx="4069780" cy="1815882"/>
            </a:xfrm>
            <a:prstGeom prst="rect">
              <a:avLst/>
            </a:prstGeom>
            <a:grpFill/>
            <a:ln>
              <a:noFill/>
            </a:ln>
            <a:effectLst/>
          </p:spPr>
          <p:txBody>
            <a:bodyPr wrap="square">
              <a:spAutoFit/>
            </a:bodyPr>
            <a:lstStyle/>
            <a:p>
              <a:r>
                <a:rPr lang="en-US" sz="1200" b="1" i="1" dirty="0"/>
                <a:t>Currently </a:t>
              </a:r>
              <a:r>
                <a:rPr lang="en-US" sz="1200" b="1" i="1" dirty="0" err="1"/>
                <a:t>LTIMindtree</a:t>
              </a:r>
              <a:r>
                <a:rPr lang="en-US" sz="1200" b="1" i="1" dirty="0"/>
                <a:t> is managing BAU and Technical support track with below roles and responsibilities.</a:t>
              </a:r>
            </a:p>
            <a:p>
              <a:pPr marL="171450" indent="-171450">
                <a:buFont typeface="Wingdings" panose="05000000000000000000" pitchFamily="2" charset="2"/>
                <a:buChar char="§"/>
              </a:pPr>
              <a:r>
                <a:rPr lang="en-US" sz="1100" dirty="0"/>
                <a:t>Gathering requirement for the </a:t>
              </a:r>
              <a:r>
                <a:rPr lang="en-US" sz="1100" dirty="0" err="1"/>
                <a:t>nCino</a:t>
              </a:r>
              <a:r>
                <a:rPr lang="en-US" sz="1100" dirty="0"/>
                <a:t> LOS enhancement</a:t>
              </a:r>
            </a:p>
            <a:p>
              <a:pPr marL="171450" indent="-171450">
                <a:buFont typeface="Wingdings" panose="05000000000000000000" pitchFamily="2" charset="2"/>
                <a:buChar char="§"/>
              </a:pPr>
              <a:r>
                <a:rPr lang="en-US" sz="1100" dirty="0"/>
                <a:t>Design, implement, configure and rollout to production</a:t>
              </a:r>
            </a:p>
            <a:p>
              <a:pPr marL="171450" indent="-171450">
                <a:buFont typeface="Wingdings" panose="05000000000000000000" pitchFamily="2" charset="2"/>
                <a:buChar char="§"/>
              </a:pPr>
              <a:r>
                <a:rPr lang="en-US" sz="1100" dirty="0"/>
                <a:t>Handling all the org: Org refresh, setting up </a:t>
              </a:r>
              <a:r>
                <a:rPr lang="en-US" sz="1100" dirty="0" err="1"/>
                <a:t>nCino</a:t>
              </a:r>
              <a:r>
                <a:rPr lang="en-US" sz="1100" dirty="0"/>
                <a:t> org, RBC configuration </a:t>
              </a:r>
              <a:r>
                <a:rPr lang="en-US" sz="1100" dirty="0" err="1"/>
                <a:t>etc</a:t>
              </a:r>
              <a:endParaRPr lang="en-US" sz="1100" dirty="0"/>
            </a:p>
            <a:p>
              <a:pPr marL="171450" indent="-171450">
                <a:buFont typeface="Wingdings" panose="05000000000000000000" pitchFamily="2" charset="2"/>
                <a:buChar char="§"/>
              </a:pPr>
              <a:r>
                <a:rPr lang="en-US" sz="1100" dirty="0"/>
                <a:t>Handling DevOps process</a:t>
              </a:r>
            </a:p>
            <a:p>
              <a:pPr marL="171450" indent="-171450">
                <a:buFont typeface="Wingdings" panose="05000000000000000000" pitchFamily="2" charset="2"/>
                <a:buChar char="§"/>
              </a:pPr>
              <a:r>
                <a:rPr lang="en-US" sz="1100" dirty="0"/>
                <a:t>Repository management</a:t>
              </a:r>
            </a:p>
            <a:p>
              <a:pPr marL="171450" indent="-171450">
                <a:buFont typeface="Wingdings" panose="05000000000000000000" pitchFamily="2" charset="2"/>
                <a:buChar char="§"/>
              </a:pPr>
              <a:r>
                <a:rPr lang="en-US" sz="1100" dirty="0"/>
                <a:t>Deployment</a:t>
              </a:r>
            </a:p>
            <a:p>
              <a:pPr marL="171450" indent="-171450">
                <a:buFont typeface="Wingdings" panose="05000000000000000000" pitchFamily="2" charset="2"/>
                <a:buChar char="§"/>
              </a:pPr>
              <a:r>
                <a:rPr lang="en-US" sz="1100" dirty="0"/>
                <a:t>Technical support</a:t>
              </a:r>
            </a:p>
          </p:txBody>
        </p:sp>
      </p:grpSp>
    </p:spTree>
    <p:extLst>
      <p:ext uri="{BB962C8B-B14F-4D97-AF65-F5344CB8AC3E}">
        <p14:creationId xmlns:p14="http://schemas.microsoft.com/office/powerpoint/2010/main" val="3173032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3090" name="Picture 3089" descr="Machine gears">
            <a:extLst>
              <a:ext uri="{FF2B5EF4-FFF2-40B4-BE49-F238E27FC236}">
                <a16:creationId xmlns:a16="http://schemas.microsoft.com/office/drawing/2014/main" id="{AD657A6C-491D-2A60-7FDC-2270C18F3BEE}"/>
              </a:ext>
            </a:extLst>
          </p:cNvPr>
          <p:cNvPicPr>
            <a:picLocks noChangeAspect="1"/>
          </p:cNvPicPr>
          <p:nvPr/>
        </p:nvPicPr>
        <p:blipFill>
          <a:blip r:embed="rId3">
            <a:alphaModFix amt="15000"/>
            <a:extLst>
              <a:ext uri="{28A0092B-C50C-407E-A947-70E740481C1C}">
                <a14:useLocalDpi xmlns:a14="http://schemas.microsoft.com/office/drawing/2010/main" val="0"/>
              </a:ext>
            </a:extLst>
          </a:blip>
          <a:srcRect/>
          <a:stretch/>
        </p:blipFill>
        <p:spPr>
          <a:xfrm>
            <a:off x="6949582" y="1142996"/>
            <a:ext cx="5246336" cy="3882912"/>
          </a:xfrm>
          <a:prstGeom prst="rect">
            <a:avLst/>
          </a:prstGeom>
        </p:spPr>
      </p:pic>
      <p:sp>
        <p:nvSpPr>
          <p:cNvPr id="2" name="Title 1">
            <a:extLst>
              <a:ext uri="{FF2B5EF4-FFF2-40B4-BE49-F238E27FC236}">
                <a16:creationId xmlns:a16="http://schemas.microsoft.com/office/drawing/2014/main" id="{27B56800-E2D9-EFC2-3F51-9F3AFB500394}"/>
              </a:ext>
            </a:extLst>
          </p:cNvPr>
          <p:cNvSpPr>
            <a:spLocks noGrp="1"/>
          </p:cNvSpPr>
          <p:nvPr>
            <p:ph type="title"/>
          </p:nvPr>
        </p:nvSpPr>
        <p:spPr/>
        <p:txBody>
          <a:bodyPr/>
          <a:lstStyle/>
          <a:p>
            <a:r>
              <a:rPr lang="fr-FR">
                <a:latin typeface="+mn-lt"/>
              </a:rPr>
              <a:t>Commercial </a:t>
            </a:r>
            <a:r>
              <a:rPr lang="fr-FR" err="1">
                <a:latin typeface="+mn-lt"/>
              </a:rPr>
              <a:t>Lending</a:t>
            </a:r>
            <a:r>
              <a:rPr lang="fr-FR">
                <a:latin typeface="+mn-lt"/>
              </a:rPr>
              <a:t> – </a:t>
            </a:r>
            <a:r>
              <a:rPr lang="en-US">
                <a:latin typeface="+mn-lt"/>
              </a:rPr>
              <a:t>Automation of CLOS</a:t>
            </a:r>
          </a:p>
        </p:txBody>
      </p:sp>
      <p:sp>
        <p:nvSpPr>
          <p:cNvPr id="30" name="TextBox 29">
            <a:extLst>
              <a:ext uri="{FF2B5EF4-FFF2-40B4-BE49-F238E27FC236}">
                <a16:creationId xmlns:a16="http://schemas.microsoft.com/office/drawing/2014/main" id="{96C74CD8-3CD2-3870-2890-682F4CF4E185}"/>
              </a:ext>
            </a:extLst>
          </p:cNvPr>
          <p:cNvSpPr txBox="1"/>
          <p:nvPr/>
        </p:nvSpPr>
        <p:spPr>
          <a:xfrm>
            <a:off x="2354543" y="1139603"/>
            <a:ext cx="9109747" cy="1384995"/>
          </a:xfrm>
          <a:prstGeom prst="rect">
            <a:avLst/>
          </a:prstGeom>
          <a:noFill/>
          <a:effectLst/>
        </p:spPr>
        <p:txBody>
          <a:bodyPr wrap="square">
            <a:spAutoFit/>
          </a:bodyPr>
          <a:lstStyle/>
          <a:p>
            <a:pPr marL="171450" indent="-171450" algn="just">
              <a:buFont typeface="Wingdings" panose="05000000000000000000" pitchFamily="2" charset="2"/>
              <a:buChar char="§"/>
            </a:pPr>
            <a:r>
              <a:rPr lang="en-US" sz="1200" i="1" dirty="0"/>
              <a:t>Client faced below challenges with its LOS: -</a:t>
            </a:r>
          </a:p>
          <a:p>
            <a:pPr marL="628650" lvl="1" indent="-171450" algn="just">
              <a:buFont typeface="Wingdings" panose="05000000000000000000" pitchFamily="2" charset="2"/>
              <a:buChar char="§"/>
            </a:pPr>
            <a:r>
              <a:rPr lang="en-US" sz="1200" i="1" dirty="0"/>
              <a:t>Legacy workflow platform</a:t>
            </a:r>
          </a:p>
          <a:p>
            <a:pPr marL="628650" lvl="1" indent="-171450" algn="just">
              <a:buFont typeface="Wingdings" panose="05000000000000000000" pitchFamily="2" charset="2"/>
              <a:buChar char="§"/>
            </a:pPr>
            <a:r>
              <a:rPr lang="en-US" sz="1200" i="1" dirty="0"/>
              <a:t>Loan Origination System not up to date </a:t>
            </a:r>
          </a:p>
          <a:p>
            <a:pPr marL="171450" indent="-171450" algn="just">
              <a:buFont typeface="Wingdings" panose="05000000000000000000" pitchFamily="2" charset="2"/>
              <a:buChar char="§"/>
            </a:pPr>
            <a:r>
              <a:rPr lang="en-US" sz="1200" i="1" dirty="0"/>
              <a:t>Bank’s different manual processes was making it difficult to process commercial loan quickly and efficiently.</a:t>
            </a:r>
          </a:p>
          <a:p>
            <a:pPr marL="171450" indent="-171450" algn="just">
              <a:buFont typeface="Wingdings" panose="05000000000000000000" pitchFamily="2" charset="2"/>
              <a:buChar char="§"/>
            </a:pPr>
            <a:r>
              <a:rPr lang="en-US" sz="1200" i="1" dirty="0"/>
              <a:t>Delays used to happen as an excel based application is used to manage loan process and approval steps uses official mail for communications. </a:t>
            </a:r>
          </a:p>
          <a:p>
            <a:pPr marL="171450" indent="-171450" algn="just">
              <a:buFont typeface="Wingdings" panose="05000000000000000000" pitchFamily="2" charset="2"/>
              <a:buChar char="§"/>
            </a:pPr>
            <a:r>
              <a:rPr lang="en-US" sz="1200" i="1" dirty="0"/>
              <a:t>Manual exchange of document had to be circulated for additional information and returned to originating branch to resume the loan approval process, resulting in the loan approval taking nearly a month time to complete.</a:t>
            </a:r>
          </a:p>
        </p:txBody>
      </p:sp>
      <p:sp>
        <p:nvSpPr>
          <p:cNvPr id="9" name="TextBox 8">
            <a:extLst>
              <a:ext uri="{FF2B5EF4-FFF2-40B4-BE49-F238E27FC236}">
                <a16:creationId xmlns:a16="http://schemas.microsoft.com/office/drawing/2014/main" id="{C5C39772-D10A-6C2B-8CC0-5F4F4DA19AC5}"/>
              </a:ext>
            </a:extLst>
          </p:cNvPr>
          <p:cNvSpPr txBox="1"/>
          <p:nvPr/>
        </p:nvSpPr>
        <p:spPr>
          <a:xfrm>
            <a:off x="2412068" y="2697066"/>
            <a:ext cx="9669442" cy="1938992"/>
          </a:xfrm>
          <a:prstGeom prst="rect">
            <a:avLst/>
          </a:prstGeom>
          <a:noFill/>
          <a:effectLst/>
        </p:spPr>
        <p:txBody>
          <a:bodyPr wrap="square">
            <a:spAutoFit/>
          </a:bodyPr>
          <a:lstStyle/>
          <a:p>
            <a:pPr marL="171450" indent="-171450">
              <a:buFont typeface="Wingdings" panose="05000000000000000000" pitchFamily="2" charset="2"/>
              <a:buChar char="Ø"/>
            </a:pPr>
            <a:r>
              <a:rPr lang="en-US" sz="1200" i="1" dirty="0"/>
              <a:t>Multiple Services provided as a managed service (Development, Maintenance, Production support, DBA, Independent Testing, Reporting </a:t>
            </a:r>
            <a:br>
              <a:rPr lang="en-US" sz="1200" i="1" dirty="0"/>
            </a:br>
            <a:r>
              <a:rPr lang="en-US" sz="1200" i="1" dirty="0"/>
              <a:t>&amp; Analytics)</a:t>
            </a:r>
          </a:p>
          <a:p>
            <a:pPr marL="171450" indent="-171450">
              <a:buFont typeface="Wingdings" panose="05000000000000000000" pitchFamily="2" charset="2"/>
              <a:buChar char="Ø"/>
            </a:pPr>
            <a:r>
              <a:rPr lang="en-US" sz="1200" i="1" dirty="0"/>
              <a:t>Decommissioned 3rd party Workflow engine and built a custom Engine</a:t>
            </a:r>
          </a:p>
          <a:p>
            <a:pPr marL="171450" indent="-171450">
              <a:buFont typeface="Wingdings" panose="05000000000000000000" pitchFamily="2" charset="2"/>
              <a:buChar char="Ø"/>
            </a:pPr>
            <a:r>
              <a:rPr lang="en-US" sz="1200" i="1" dirty="0"/>
              <a:t>Loan approval process was enhanced based on User / Reporting needs and Audit gap findings</a:t>
            </a:r>
          </a:p>
          <a:p>
            <a:pPr marL="171450" indent="-171450">
              <a:buFont typeface="Wingdings" panose="05000000000000000000" pitchFamily="2" charset="2"/>
              <a:buChar char="Ø"/>
            </a:pPr>
            <a:r>
              <a:rPr lang="en-US" sz="1200" i="1" dirty="0"/>
              <a:t>Upgraded the technical legacy components to make the loan origination system up to date </a:t>
            </a:r>
          </a:p>
          <a:p>
            <a:pPr marL="171450" indent="-171450">
              <a:buFont typeface="Wingdings" panose="05000000000000000000" pitchFamily="2" charset="2"/>
              <a:buChar char="Ø"/>
            </a:pPr>
            <a:r>
              <a:rPr lang="en-US" sz="1200" i="1" dirty="0"/>
              <a:t>Integrated Business Process Management(BPM), Business Rules management system(BRMS) and Document Management system(DMS)</a:t>
            </a:r>
          </a:p>
          <a:p>
            <a:pPr marL="171450" indent="-171450">
              <a:buFont typeface="Wingdings" panose="05000000000000000000" pitchFamily="2" charset="2"/>
              <a:buChar char="Ø"/>
            </a:pPr>
            <a:r>
              <a:rPr lang="en-US" sz="1200" i="1" dirty="0"/>
              <a:t>Integration with bank’s Core Banking Solution and existing DMS​</a:t>
            </a:r>
          </a:p>
          <a:p>
            <a:pPr marL="171450" indent="-171450">
              <a:buFont typeface="Wingdings" panose="05000000000000000000" pitchFamily="2" charset="2"/>
              <a:buChar char="Ø"/>
            </a:pPr>
            <a:r>
              <a:rPr lang="en-US" sz="1200" i="1" dirty="0"/>
              <a:t>Important compliances and regulations are the part of the loan approval process, bankers fills the loan requests online, borrower and guarantor information are fetched using 3rd party web services, customer data are safely stored, system notifications and emails are automatically generated as a part of the system</a:t>
            </a:r>
          </a:p>
        </p:txBody>
      </p:sp>
      <p:sp>
        <p:nvSpPr>
          <p:cNvPr id="10" name="TextBox 9">
            <a:extLst>
              <a:ext uri="{FF2B5EF4-FFF2-40B4-BE49-F238E27FC236}">
                <a16:creationId xmlns:a16="http://schemas.microsoft.com/office/drawing/2014/main" id="{1B664090-D2B3-655D-40BA-ED44C5787340}"/>
              </a:ext>
            </a:extLst>
          </p:cNvPr>
          <p:cNvSpPr txBox="1"/>
          <p:nvPr/>
        </p:nvSpPr>
        <p:spPr>
          <a:xfrm>
            <a:off x="254759" y="788529"/>
            <a:ext cx="9575042" cy="33855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square">
            <a:spAutoFit/>
          </a:bodyPr>
          <a:lstStyle/>
          <a:p>
            <a:pPr algn="ctr"/>
            <a:r>
              <a:rPr lang="en-US" sz="1600" b="1">
                <a:solidFill>
                  <a:schemeClr val="bg1"/>
                </a:solidFill>
              </a:rPr>
              <a:t>Automation of  Commercial Loan System (CLOS) with integration of BPM, BRMS and DMS</a:t>
            </a:r>
          </a:p>
        </p:txBody>
      </p:sp>
      <p:grpSp>
        <p:nvGrpSpPr>
          <p:cNvPr id="3080" name="Group 3079">
            <a:extLst>
              <a:ext uri="{FF2B5EF4-FFF2-40B4-BE49-F238E27FC236}">
                <a16:creationId xmlns:a16="http://schemas.microsoft.com/office/drawing/2014/main" id="{3EC238C7-2F1E-0212-263C-D8C0EFFEC8F0}"/>
              </a:ext>
            </a:extLst>
          </p:cNvPr>
          <p:cNvGrpSpPr/>
          <p:nvPr/>
        </p:nvGrpSpPr>
        <p:grpSpPr>
          <a:xfrm>
            <a:off x="254761" y="1122298"/>
            <a:ext cx="3916740" cy="1498469"/>
            <a:chOff x="254761" y="1522354"/>
            <a:chExt cx="3916740" cy="1498469"/>
          </a:xfrm>
        </p:grpSpPr>
        <p:grpSp>
          <p:nvGrpSpPr>
            <p:cNvPr id="3076" name="Group 3075">
              <a:extLst>
                <a:ext uri="{FF2B5EF4-FFF2-40B4-BE49-F238E27FC236}">
                  <a16:creationId xmlns:a16="http://schemas.microsoft.com/office/drawing/2014/main" id="{0AC278E8-F31F-A7D6-D365-943AA7C73B9D}"/>
                </a:ext>
              </a:extLst>
            </p:cNvPr>
            <p:cNvGrpSpPr/>
            <p:nvPr/>
          </p:nvGrpSpPr>
          <p:grpSpPr>
            <a:xfrm>
              <a:off x="388620" y="1529877"/>
              <a:ext cx="3782881" cy="1490946"/>
              <a:chOff x="5129959" y="1028918"/>
              <a:chExt cx="3782881" cy="1490946"/>
            </a:xfrm>
          </p:grpSpPr>
          <p:sp>
            <p:nvSpPr>
              <p:cNvPr id="3072" name="Rectangle: Rounded Corners 3071">
                <a:extLst>
                  <a:ext uri="{FF2B5EF4-FFF2-40B4-BE49-F238E27FC236}">
                    <a16:creationId xmlns:a16="http://schemas.microsoft.com/office/drawing/2014/main" id="{A7F2DC52-4E8E-DD84-D962-A038FC10159E}"/>
                  </a:ext>
                </a:extLst>
              </p:cNvPr>
              <p:cNvSpPr/>
              <p:nvPr/>
            </p:nvSpPr>
            <p:spPr>
              <a:xfrm>
                <a:off x="5129959" y="1028918"/>
                <a:ext cx="1910553" cy="830997"/>
              </a:xfrm>
              <a:prstGeom prst="roundRect">
                <a:avLst/>
              </a:prstGeom>
              <a:gradFill flip="none" rotWithShape="1">
                <a:gsLst>
                  <a:gs pos="100000">
                    <a:schemeClr val="bg2">
                      <a:lumMod val="90000"/>
                    </a:schemeClr>
                  </a:gs>
                  <a:gs pos="50000">
                    <a:schemeClr val="bg1">
                      <a:lumMod val="9500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458D52-463F-A67C-EE4E-3EB48CB409C3}"/>
                  </a:ext>
                </a:extLst>
              </p:cNvPr>
              <p:cNvPicPr>
                <a:picLocks noChangeAspect="1"/>
              </p:cNvPicPr>
              <p:nvPr/>
            </p:nvPicPr>
            <p:blipFill>
              <a:blip r:embed="rId4"/>
              <a:stretch>
                <a:fillRect/>
              </a:stretch>
            </p:blipFill>
            <p:spPr>
              <a:xfrm>
                <a:off x="5379720" y="1045969"/>
                <a:ext cx="1432560" cy="1432560"/>
              </a:xfrm>
              <a:prstGeom prst="rect">
                <a:avLst/>
              </a:prstGeom>
            </p:spPr>
          </p:pic>
          <p:sp>
            <p:nvSpPr>
              <p:cNvPr id="56" name="L-Shape 55">
                <a:extLst>
                  <a:ext uri="{FF2B5EF4-FFF2-40B4-BE49-F238E27FC236}">
                    <a16:creationId xmlns:a16="http://schemas.microsoft.com/office/drawing/2014/main" id="{3869F557-4C91-83E0-45B1-C0D38FE40ABE}"/>
                  </a:ext>
                </a:extLst>
              </p:cNvPr>
              <p:cNvSpPr/>
              <p:nvPr/>
            </p:nvSpPr>
            <p:spPr>
              <a:xfrm>
                <a:off x="7040514" y="1401589"/>
                <a:ext cx="1872326" cy="1118275"/>
              </a:xfrm>
              <a:prstGeom prst="corner">
                <a:avLst>
                  <a:gd name="adj1" fmla="val 3407"/>
                  <a:gd name="adj2" fmla="val 416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9" name="TextBox 3078">
              <a:extLst>
                <a:ext uri="{FF2B5EF4-FFF2-40B4-BE49-F238E27FC236}">
                  <a16:creationId xmlns:a16="http://schemas.microsoft.com/office/drawing/2014/main" id="{4E861A87-D7F7-B4DE-B637-98AE247135C8}"/>
                </a:ext>
              </a:extLst>
            </p:cNvPr>
            <p:cNvSpPr txBox="1"/>
            <p:nvPr/>
          </p:nvSpPr>
          <p:spPr>
            <a:xfrm rot="16200000">
              <a:off x="-325197" y="2102312"/>
              <a:ext cx="1498469" cy="33855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square">
              <a:spAutoFit/>
            </a:bodyPr>
            <a:lstStyle/>
            <a:p>
              <a:pPr algn="ctr"/>
              <a:r>
                <a:rPr lang="en-US" sz="1600" b="1">
                  <a:solidFill>
                    <a:schemeClr val="bg1"/>
                  </a:solidFill>
                </a:rPr>
                <a:t>Problem</a:t>
              </a:r>
            </a:p>
          </p:txBody>
        </p:sp>
      </p:grpSp>
      <p:grpSp>
        <p:nvGrpSpPr>
          <p:cNvPr id="3084" name="Group 3083">
            <a:extLst>
              <a:ext uri="{FF2B5EF4-FFF2-40B4-BE49-F238E27FC236}">
                <a16:creationId xmlns:a16="http://schemas.microsoft.com/office/drawing/2014/main" id="{BE7962DF-59BA-8127-DC48-F9785D95596E}"/>
              </a:ext>
            </a:extLst>
          </p:cNvPr>
          <p:cNvGrpSpPr/>
          <p:nvPr/>
        </p:nvGrpSpPr>
        <p:grpSpPr>
          <a:xfrm>
            <a:off x="254761" y="2865213"/>
            <a:ext cx="3916740" cy="1735392"/>
            <a:chOff x="254761" y="3082389"/>
            <a:chExt cx="3916740" cy="1735392"/>
          </a:xfrm>
        </p:grpSpPr>
        <p:grpSp>
          <p:nvGrpSpPr>
            <p:cNvPr id="3077" name="Group 3076">
              <a:extLst>
                <a:ext uri="{FF2B5EF4-FFF2-40B4-BE49-F238E27FC236}">
                  <a16:creationId xmlns:a16="http://schemas.microsoft.com/office/drawing/2014/main" id="{224F39C7-F1A1-AA67-70E1-40BAAE2C8904}"/>
                </a:ext>
              </a:extLst>
            </p:cNvPr>
            <p:cNvGrpSpPr/>
            <p:nvPr/>
          </p:nvGrpSpPr>
          <p:grpSpPr>
            <a:xfrm>
              <a:off x="388620" y="3082389"/>
              <a:ext cx="3782881" cy="1735392"/>
              <a:chOff x="5140724" y="2770744"/>
              <a:chExt cx="3782881" cy="1735392"/>
            </a:xfrm>
          </p:grpSpPr>
          <p:sp>
            <p:nvSpPr>
              <p:cNvPr id="63" name="Rectangle: Rounded Corners 62">
                <a:extLst>
                  <a:ext uri="{FF2B5EF4-FFF2-40B4-BE49-F238E27FC236}">
                    <a16:creationId xmlns:a16="http://schemas.microsoft.com/office/drawing/2014/main" id="{57CEBD9B-831F-20DF-CD94-97B1DE992D2A}"/>
                  </a:ext>
                </a:extLst>
              </p:cNvPr>
              <p:cNvSpPr/>
              <p:nvPr/>
            </p:nvSpPr>
            <p:spPr>
              <a:xfrm>
                <a:off x="5140724" y="2770744"/>
                <a:ext cx="1910553" cy="830997"/>
              </a:xfrm>
              <a:prstGeom prst="roundRect">
                <a:avLst/>
              </a:prstGeom>
              <a:gradFill flip="none" rotWithShape="1">
                <a:gsLst>
                  <a:gs pos="100000">
                    <a:schemeClr val="bg2">
                      <a:lumMod val="90000"/>
                    </a:schemeClr>
                  </a:gs>
                  <a:gs pos="50000">
                    <a:schemeClr val="bg1">
                      <a:lumMod val="9500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D156C955-56F8-2F69-7C28-BE7D48E4A924}"/>
                  </a:ext>
                </a:extLst>
              </p:cNvPr>
              <p:cNvPicPr>
                <a:picLocks noChangeAspect="1"/>
              </p:cNvPicPr>
              <p:nvPr/>
            </p:nvPicPr>
            <p:blipFill>
              <a:blip r:embed="rId5"/>
              <a:stretch>
                <a:fillRect/>
              </a:stretch>
            </p:blipFill>
            <p:spPr>
              <a:xfrm>
                <a:off x="5404302" y="2885163"/>
                <a:ext cx="1432560" cy="1432560"/>
              </a:xfrm>
              <a:prstGeom prst="rect">
                <a:avLst/>
              </a:prstGeom>
            </p:spPr>
          </p:pic>
          <p:sp>
            <p:nvSpPr>
              <p:cNvPr id="57" name="L-Shape 56">
                <a:extLst>
                  <a:ext uri="{FF2B5EF4-FFF2-40B4-BE49-F238E27FC236}">
                    <a16:creationId xmlns:a16="http://schemas.microsoft.com/office/drawing/2014/main" id="{57E1CB87-24B9-79E4-7C86-47FD4FB2176D}"/>
                  </a:ext>
                </a:extLst>
              </p:cNvPr>
              <p:cNvSpPr/>
              <p:nvPr/>
            </p:nvSpPr>
            <p:spPr>
              <a:xfrm>
                <a:off x="7040514" y="3151715"/>
                <a:ext cx="1883091" cy="1354421"/>
              </a:xfrm>
              <a:prstGeom prst="corner">
                <a:avLst>
                  <a:gd name="adj1" fmla="val 3407"/>
                  <a:gd name="adj2" fmla="val 416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1" name="TextBox 3080">
              <a:extLst>
                <a:ext uri="{FF2B5EF4-FFF2-40B4-BE49-F238E27FC236}">
                  <a16:creationId xmlns:a16="http://schemas.microsoft.com/office/drawing/2014/main" id="{F1BE78A3-7C65-529E-8C55-F36DFD4EFEA9}"/>
                </a:ext>
              </a:extLst>
            </p:cNvPr>
            <p:cNvSpPr txBox="1"/>
            <p:nvPr/>
          </p:nvSpPr>
          <p:spPr>
            <a:xfrm rot="16200000">
              <a:off x="-325197" y="3662347"/>
              <a:ext cx="1498469" cy="33855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square">
              <a:spAutoFit/>
            </a:bodyPr>
            <a:lstStyle/>
            <a:p>
              <a:pPr algn="ctr"/>
              <a:r>
                <a:rPr lang="en-US" sz="1600" b="1">
                  <a:solidFill>
                    <a:schemeClr val="bg1"/>
                  </a:solidFill>
                </a:rPr>
                <a:t>Solution</a:t>
              </a:r>
            </a:p>
          </p:txBody>
        </p:sp>
      </p:grpSp>
      <p:grpSp>
        <p:nvGrpSpPr>
          <p:cNvPr id="3083" name="Group 3082">
            <a:extLst>
              <a:ext uri="{FF2B5EF4-FFF2-40B4-BE49-F238E27FC236}">
                <a16:creationId xmlns:a16="http://schemas.microsoft.com/office/drawing/2014/main" id="{43A9B0E9-AC7D-7B6B-8C31-D4B4C1BC82B4}"/>
              </a:ext>
            </a:extLst>
          </p:cNvPr>
          <p:cNvGrpSpPr/>
          <p:nvPr/>
        </p:nvGrpSpPr>
        <p:grpSpPr>
          <a:xfrm>
            <a:off x="254760" y="4614051"/>
            <a:ext cx="3941327" cy="1520882"/>
            <a:chOff x="254760" y="4705497"/>
            <a:chExt cx="3941327" cy="1520882"/>
          </a:xfrm>
        </p:grpSpPr>
        <p:grpSp>
          <p:nvGrpSpPr>
            <p:cNvPr id="3078" name="Group 3077">
              <a:extLst>
                <a:ext uri="{FF2B5EF4-FFF2-40B4-BE49-F238E27FC236}">
                  <a16:creationId xmlns:a16="http://schemas.microsoft.com/office/drawing/2014/main" id="{974EADCB-E946-BB96-8AD0-1330B207828D}"/>
                </a:ext>
              </a:extLst>
            </p:cNvPr>
            <p:cNvGrpSpPr/>
            <p:nvPr/>
          </p:nvGrpSpPr>
          <p:grpSpPr>
            <a:xfrm>
              <a:off x="402258" y="4706273"/>
              <a:ext cx="3793829" cy="1520106"/>
              <a:chOff x="5129776" y="4879993"/>
              <a:chExt cx="3793829" cy="1520106"/>
            </a:xfrm>
          </p:grpSpPr>
          <p:sp>
            <p:nvSpPr>
              <p:cNvPr id="3073" name="Rectangle: Rounded Corners 3072">
                <a:extLst>
                  <a:ext uri="{FF2B5EF4-FFF2-40B4-BE49-F238E27FC236}">
                    <a16:creationId xmlns:a16="http://schemas.microsoft.com/office/drawing/2014/main" id="{A030A87B-DA06-3708-092C-DADBFECD7E7C}"/>
                  </a:ext>
                </a:extLst>
              </p:cNvPr>
              <p:cNvSpPr/>
              <p:nvPr/>
            </p:nvSpPr>
            <p:spPr>
              <a:xfrm>
                <a:off x="5129776" y="4879993"/>
                <a:ext cx="1910553" cy="830997"/>
              </a:xfrm>
              <a:prstGeom prst="roundRect">
                <a:avLst/>
              </a:prstGeom>
              <a:gradFill flip="none" rotWithShape="1">
                <a:gsLst>
                  <a:gs pos="100000">
                    <a:schemeClr val="bg2">
                      <a:lumMod val="90000"/>
                    </a:schemeClr>
                  </a:gs>
                  <a:gs pos="51000">
                    <a:schemeClr val="bg1">
                      <a:lumMod val="9500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a:extLst>
                  <a:ext uri="{FF2B5EF4-FFF2-40B4-BE49-F238E27FC236}">
                    <a16:creationId xmlns:a16="http://schemas.microsoft.com/office/drawing/2014/main" id="{A89AF55A-D24B-EDFC-49FD-0A3086E6D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78" y="4907820"/>
                <a:ext cx="1432559" cy="1432559"/>
              </a:xfrm>
              <a:prstGeom prst="rect">
                <a:avLst/>
              </a:prstGeom>
              <a:noFill/>
              <a:extLst>
                <a:ext uri="{909E8E84-426E-40DD-AFC4-6F175D3DCCD1}">
                  <a14:hiddenFill xmlns:a14="http://schemas.microsoft.com/office/drawing/2010/main">
                    <a:solidFill>
                      <a:srgbClr val="FFFFFF"/>
                    </a:solidFill>
                  </a14:hiddenFill>
                </a:ext>
              </a:extLst>
            </p:spPr>
          </p:pic>
          <p:sp>
            <p:nvSpPr>
              <p:cNvPr id="60" name="L-Shape 59">
                <a:extLst>
                  <a:ext uri="{FF2B5EF4-FFF2-40B4-BE49-F238E27FC236}">
                    <a16:creationId xmlns:a16="http://schemas.microsoft.com/office/drawing/2014/main" id="{5E0F6E5B-277E-68A2-EA30-3B928497ABC7}"/>
                  </a:ext>
                </a:extLst>
              </p:cNvPr>
              <p:cNvSpPr/>
              <p:nvPr/>
            </p:nvSpPr>
            <p:spPr>
              <a:xfrm>
                <a:off x="7040514" y="5281824"/>
                <a:ext cx="1883091" cy="1118275"/>
              </a:xfrm>
              <a:prstGeom prst="corner">
                <a:avLst>
                  <a:gd name="adj1" fmla="val 3407"/>
                  <a:gd name="adj2" fmla="val 416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2" name="TextBox 3081">
              <a:extLst>
                <a:ext uri="{FF2B5EF4-FFF2-40B4-BE49-F238E27FC236}">
                  <a16:creationId xmlns:a16="http://schemas.microsoft.com/office/drawing/2014/main" id="{BF5BD3E2-E4FE-B440-C876-9CEB3AFC4750}"/>
                </a:ext>
              </a:extLst>
            </p:cNvPr>
            <p:cNvSpPr txBox="1"/>
            <p:nvPr/>
          </p:nvSpPr>
          <p:spPr>
            <a:xfrm rot="16200000">
              <a:off x="-325198" y="5285455"/>
              <a:ext cx="1498469" cy="33855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square">
              <a:spAutoFit/>
            </a:bodyPr>
            <a:lstStyle/>
            <a:p>
              <a:pPr algn="ctr"/>
              <a:r>
                <a:rPr lang="en-US" sz="1600" b="1">
                  <a:solidFill>
                    <a:schemeClr val="bg1"/>
                  </a:solidFill>
                </a:rPr>
                <a:t>Benefits</a:t>
              </a:r>
            </a:p>
          </p:txBody>
        </p:sp>
      </p:grpSp>
      <p:grpSp>
        <p:nvGrpSpPr>
          <p:cNvPr id="19" name="Group 18">
            <a:extLst>
              <a:ext uri="{FF2B5EF4-FFF2-40B4-BE49-F238E27FC236}">
                <a16:creationId xmlns:a16="http://schemas.microsoft.com/office/drawing/2014/main" id="{6E0C1C17-D46F-F235-8529-FF0F1421179B}"/>
              </a:ext>
            </a:extLst>
          </p:cNvPr>
          <p:cNvGrpSpPr/>
          <p:nvPr/>
        </p:nvGrpSpPr>
        <p:grpSpPr>
          <a:xfrm>
            <a:off x="2484689" y="4841186"/>
            <a:ext cx="9305054" cy="1047981"/>
            <a:chOff x="2484688" y="5065884"/>
            <a:chExt cx="10436823" cy="1153155"/>
          </a:xfrm>
        </p:grpSpPr>
        <p:grpSp>
          <p:nvGrpSpPr>
            <p:cNvPr id="50" name="Group 49">
              <a:extLst>
                <a:ext uri="{FF2B5EF4-FFF2-40B4-BE49-F238E27FC236}">
                  <a16:creationId xmlns:a16="http://schemas.microsoft.com/office/drawing/2014/main" id="{B3E139CB-BF38-9DC1-DC94-210824943F99}"/>
                </a:ext>
              </a:extLst>
            </p:cNvPr>
            <p:cNvGrpSpPr/>
            <p:nvPr/>
          </p:nvGrpSpPr>
          <p:grpSpPr>
            <a:xfrm>
              <a:off x="2484688" y="5108715"/>
              <a:ext cx="5085274" cy="1106809"/>
              <a:chOff x="5700950" y="5396752"/>
              <a:chExt cx="5085274" cy="1106809"/>
            </a:xfrm>
          </p:grpSpPr>
          <p:sp>
            <p:nvSpPr>
              <p:cNvPr id="55" name="Rectangle 54">
                <a:extLst>
                  <a:ext uri="{FF2B5EF4-FFF2-40B4-BE49-F238E27FC236}">
                    <a16:creationId xmlns:a16="http://schemas.microsoft.com/office/drawing/2014/main" id="{0329D029-0E9F-6C57-26F7-507FF66146C5}"/>
                  </a:ext>
                </a:extLst>
              </p:cNvPr>
              <p:cNvSpPr/>
              <p:nvPr/>
            </p:nvSpPr>
            <p:spPr>
              <a:xfrm>
                <a:off x="5700950" y="5396958"/>
                <a:ext cx="1522160" cy="1106603"/>
              </a:xfrm>
              <a:prstGeom prst="rect">
                <a:avLst/>
              </a:prstGeom>
              <a:solidFill>
                <a:schemeClr val="accent3">
                  <a:lumMod val="20000"/>
                  <a:lumOff val="80000"/>
                  <a:alpha val="90000"/>
                </a:schemeClr>
              </a:solidFill>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279" tIns="49784" rIns="49784" bIns="49784" numCol="1" spcCol="1270" anchor="ctr" anchorCtr="0">
                <a:noAutofit/>
              </a:bodyPr>
              <a:lstStyle/>
              <a:p>
                <a:pPr algn="ctr" defTabSz="311150">
                  <a:lnSpc>
                    <a:spcPct val="90000"/>
                  </a:lnSpc>
                  <a:spcBef>
                    <a:spcPct val="0"/>
                  </a:spcBef>
                  <a:spcAft>
                    <a:spcPct val="35000"/>
                  </a:spcAft>
                </a:pPr>
                <a:r>
                  <a:rPr lang="en-US" sz="2000" b="1"/>
                  <a:t>$50,000</a:t>
                </a:r>
              </a:p>
              <a:p>
                <a:pPr algn="ctr" defTabSz="311150">
                  <a:lnSpc>
                    <a:spcPct val="90000"/>
                  </a:lnSpc>
                  <a:spcBef>
                    <a:spcPct val="0"/>
                  </a:spcBef>
                  <a:spcAft>
                    <a:spcPct val="35000"/>
                  </a:spcAft>
                </a:pPr>
                <a:r>
                  <a:rPr lang="en-US" sz="1200"/>
                  <a:t>License cost saving annually</a:t>
                </a:r>
              </a:p>
            </p:txBody>
          </p:sp>
          <p:sp>
            <p:nvSpPr>
              <p:cNvPr id="3074" name="Rectangle 3073">
                <a:extLst>
                  <a:ext uri="{FF2B5EF4-FFF2-40B4-BE49-F238E27FC236}">
                    <a16:creationId xmlns:a16="http://schemas.microsoft.com/office/drawing/2014/main" id="{8EE61549-7095-DEA6-4F41-BDCF726B4C83}"/>
                  </a:ext>
                </a:extLst>
              </p:cNvPr>
              <p:cNvSpPr/>
              <p:nvPr/>
            </p:nvSpPr>
            <p:spPr>
              <a:xfrm>
                <a:off x="9264064" y="5396752"/>
                <a:ext cx="1522160" cy="1106603"/>
              </a:xfrm>
              <a:prstGeom prst="rect">
                <a:avLst/>
              </a:prstGeom>
              <a:solidFill>
                <a:schemeClr val="accent3">
                  <a:lumMod val="20000"/>
                  <a:lumOff val="80000"/>
                  <a:alpha val="90000"/>
                </a:schemeClr>
              </a:solidFill>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b="1" kern="1200"/>
                  <a:t>Ease</a:t>
                </a:r>
                <a:r>
                  <a:rPr lang="en-US" sz="1200" kern="1200"/>
                  <a:t> of extensibility and maintenance</a:t>
                </a:r>
              </a:p>
            </p:txBody>
          </p:sp>
        </p:grpSp>
        <p:sp>
          <p:nvSpPr>
            <p:cNvPr id="15" name="Freeform: Shape 14">
              <a:extLst>
                <a:ext uri="{FF2B5EF4-FFF2-40B4-BE49-F238E27FC236}">
                  <a16:creationId xmlns:a16="http://schemas.microsoft.com/office/drawing/2014/main" id="{29681274-8ACA-31C0-6FE5-E06C173629B0}"/>
                </a:ext>
              </a:extLst>
            </p:cNvPr>
            <p:cNvSpPr/>
            <p:nvPr/>
          </p:nvSpPr>
          <p:spPr>
            <a:xfrm>
              <a:off x="4263314" y="5108715"/>
              <a:ext cx="1522160" cy="1106603"/>
            </a:xfrm>
            <a:custGeom>
              <a:avLst/>
              <a:gdLst>
                <a:gd name="connsiteX0" fmla="*/ 0 w 676745"/>
                <a:gd name="connsiteY0" fmla="*/ 0 h 451389"/>
                <a:gd name="connsiteX1" fmla="*/ 676745 w 676745"/>
                <a:gd name="connsiteY1" fmla="*/ 0 h 451389"/>
                <a:gd name="connsiteX2" fmla="*/ 676745 w 676745"/>
                <a:gd name="connsiteY2" fmla="*/ 451389 h 451389"/>
                <a:gd name="connsiteX3" fmla="*/ 0 w 676745"/>
                <a:gd name="connsiteY3" fmla="*/ 451389 h 451389"/>
                <a:gd name="connsiteX4" fmla="*/ 0 w 676745"/>
                <a:gd name="connsiteY4" fmla="*/ 0 h 45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45" h="451389">
                  <a:moveTo>
                    <a:pt x="0" y="0"/>
                  </a:moveTo>
                  <a:lnTo>
                    <a:pt x="676745" y="0"/>
                  </a:lnTo>
                  <a:lnTo>
                    <a:pt x="676745" y="451389"/>
                  </a:lnTo>
                  <a:lnTo>
                    <a:pt x="0" y="451389"/>
                  </a:lnTo>
                  <a:lnTo>
                    <a:pt x="0" y="0"/>
                  </a:lnTo>
                  <a:close/>
                </a:path>
              </a:pathLst>
            </a:custGeom>
            <a:solidFill>
              <a:schemeClr val="accent3">
                <a:lumMod val="20000"/>
                <a:lumOff val="80000"/>
                <a:alpha val="90000"/>
              </a:schemeClr>
            </a:solidFill>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279" tIns="49784" rIns="49784" bIns="49784" numCol="1" spcCol="1270" anchor="ctr" anchorCtr="0">
              <a:noAutofit/>
            </a:bodyPr>
            <a:lstStyle/>
            <a:p>
              <a:pPr algn="ctr" defTabSz="311150">
                <a:lnSpc>
                  <a:spcPct val="90000"/>
                </a:lnSpc>
                <a:spcBef>
                  <a:spcPct val="0"/>
                </a:spcBef>
                <a:spcAft>
                  <a:spcPct val="35000"/>
                </a:spcAft>
              </a:pPr>
              <a:r>
                <a:rPr lang="en-US" sz="1600" b="1"/>
                <a:t>Non-linear growth</a:t>
              </a:r>
            </a:p>
            <a:p>
              <a:pPr algn="ctr" defTabSz="311150">
                <a:lnSpc>
                  <a:spcPct val="90000"/>
                </a:lnSpc>
                <a:spcBef>
                  <a:spcPct val="0"/>
                </a:spcBef>
                <a:spcAft>
                  <a:spcPct val="35000"/>
                </a:spcAft>
              </a:pPr>
              <a:r>
                <a:rPr lang="en-US" sz="1200"/>
                <a:t>of customer’s IT</a:t>
              </a:r>
            </a:p>
          </p:txBody>
        </p:sp>
        <p:sp>
          <p:nvSpPr>
            <p:cNvPr id="16" name="Rectangle 15">
              <a:extLst>
                <a:ext uri="{FF2B5EF4-FFF2-40B4-BE49-F238E27FC236}">
                  <a16:creationId xmlns:a16="http://schemas.microsoft.com/office/drawing/2014/main" id="{B9663092-562E-DA91-4FDB-8371FF148CBA}"/>
                </a:ext>
              </a:extLst>
            </p:cNvPr>
            <p:cNvSpPr/>
            <p:nvPr/>
          </p:nvSpPr>
          <p:spPr>
            <a:xfrm>
              <a:off x="7832290" y="5108715"/>
              <a:ext cx="1522160" cy="1106603"/>
            </a:xfrm>
            <a:prstGeom prst="rect">
              <a:avLst/>
            </a:prstGeom>
            <a:solidFill>
              <a:schemeClr val="accent3">
                <a:lumMod val="20000"/>
                <a:lumOff val="80000"/>
                <a:alpha val="90000"/>
              </a:schemeClr>
            </a:solidFill>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1600" b="1" kern="1200"/>
                <a:t>Complete view</a:t>
              </a:r>
            </a:p>
            <a:p>
              <a:pPr algn="ctr"/>
              <a:r>
                <a:rPr lang="en-US" sz="1200" kern="1200"/>
                <a:t>of the exposure to the customer</a:t>
              </a:r>
            </a:p>
          </p:txBody>
        </p:sp>
        <p:sp>
          <p:nvSpPr>
            <p:cNvPr id="17" name="Freeform: Shape 16">
              <a:extLst>
                <a:ext uri="{FF2B5EF4-FFF2-40B4-BE49-F238E27FC236}">
                  <a16:creationId xmlns:a16="http://schemas.microsoft.com/office/drawing/2014/main" id="{49D6D5EA-4AA7-A9C8-BAF1-09012CE6C782}"/>
                </a:ext>
              </a:extLst>
            </p:cNvPr>
            <p:cNvSpPr/>
            <p:nvPr/>
          </p:nvSpPr>
          <p:spPr>
            <a:xfrm>
              <a:off x="9616778" y="5108715"/>
              <a:ext cx="1522160" cy="1106603"/>
            </a:xfrm>
            <a:custGeom>
              <a:avLst/>
              <a:gdLst>
                <a:gd name="connsiteX0" fmla="*/ 0 w 676745"/>
                <a:gd name="connsiteY0" fmla="*/ 0 h 451389"/>
                <a:gd name="connsiteX1" fmla="*/ 676745 w 676745"/>
                <a:gd name="connsiteY1" fmla="*/ 0 h 451389"/>
                <a:gd name="connsiteX2" fmla="*/ 676745 w 676745"/>
                <a:gd name="connsiteY2" fmla="*/ 451389 h 451389"/>
                <a:gd name="connsiteX3" fmla="*/ 0 w 676745"/>
                <a:gd name="connsiteY3" fmla="*/ 451389 h 451389"/>
                <a:gd name="connsiteX4" fmla="*/ 0 w 676745"/>
                <a:gd name="connsiteY4" fmla="*/ 0 h 45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45" h="451389">
                  <a:moveTo>
                    <a:pt x="0" y="0"/>
                  </a:moveTo>
                  <a:lnTo>
                    <a:pt x="676745" y="0"/>
                  </a:lnTo>
                  <a:lnTo>
                    <a:pt x="676745" y="451389"/>
                  </a:lnTo>
                  <a:lnTo>
                    <a:pt x="0" y="451389"/>
                  </a:lnTo>
                  <a:lnTo>
                    <a:pt x="0" y="0"/>
                  </a:lnTo>
                  <a:close/>
                </a:path>
              </a:pathLst>
            </a:custGeom>
            <a:solidFill>
              <a:schemeClr val="accent3">
                <a:lumMod val="20000"/>
                <a:lumOff val="80000"/>
                <a:alpha val="90000"/>
              </a:schemeClr>
            </a:solidFill>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279" tIns="49784" rIns="49784" bIns="49784" numCol="1" spcCol="1270" anchor="ctr" anchorCtr="0">
              <a:noAutofit/>
            </a:bodyPr>
            <a:lstStyle/>
            <a:p>
              <a:pPr algn="ctr" defTabSz="311150">
                <a:lnSpc>
                  <a:spcPct val="90000"/>
                </a:lnSpc>
                <a:spcBef>
                  <a:spcPct val="0"/>
                </a:spcBef>
                <a:spcAft>
                  <a:spcPct val="35000"/>
                </a:spcAft>
              </a:pPr>
              <a:r>
                <a:rPr lang="en-US" sz="1600" b="1"/>
                <a:t>Fully Automated </a:t>
              </a:r>
              <a:r>
                <a:rPr lang="en-US" sz="1200"/>
                <a:t>and Robust Workflow</a:t>
              </a:r>
            </a:p>
          </p:txBody>
        </p:sp>
        <p:sp>
          <p:nvSpPr>
            <p:cNvPr id="18" name="Rectangle 17">
              <a:extLst>
                <a:ext uri="{FF2B5EF4-FFF2-40B4-BE49-F238E27FC236}">
                  <a16:creationId xmlns:a16="http://schemas.microsoft.com/office/drawing/2014/main" id="{7910D19B-1533-72AD-0BEE-33BCB9F40BC8}"/>
                </a:ext>
              </a:extLst>
            </p:cNvPr>
            <p:cNvSpPr/>
            <p:nvPr/>
          </p:nvSpPr>
          <p:spPr>
            <a:xfrm>
              <a:off x="11399351" y="5065884"/>
              <a:ext cx="1522160" cy="1153155"/>
            </a:xfrm>
            <a:prstGeom prst="rect">
              <a:avLst/>
            </a:prstGeom>
            <a:solidFill>
              <a:schemeClr val="accent3">
                <a:lumMod val="20000"/>
                <a:lumOff val="80000"/>
                <a:alpha val="90000"/>
              </a:schemeClr>
            </a:solidFill>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2000" b="1"/>
                <a:t>ZERO</a:t>
              </a:r>
              <a:endParaRPr lang="en-US" sz="2400" b="1"/>
            </a:p>
            <a:p>
              <a:pPr algn="ctr"/>
              <a:r>
                <a:rPr lang="en-US" sz="1200"/>
                <a:t>Data Inconsistency​</a:t>
              </a:r>
            </a:p>
          </p:txBody>
        </p:sp>
      </p:grpSp>
      <p:cxnSp>
        <p:nvCxnSpPr>
          <p:cNvPr id="5" name="Straight Connector 4">
            <a:extLst>
              <a:ext uri="{FF2B5EF4-FFF2-40B4-BE49-F238E27FC236}">
                <a16:creationId xmlns:a16="http://schemas.microsoft.com/office/drawing/2014/main" id="{EB7E4854-9ED6-91B0-686D-5BF0A9043F7F}"/>
              </a:ext>
            </a:extLst>
          </p:cNvPr>
          <p:cNvCxnSpPr>
            <a:cxnSpLocks/>
          </p:cNvCxnSpPr>
          <p:nvPr/>
        </p:nvCxnSpPr>
        <p:spPr>
          <a:xfrm>
            <a:off x="388620" y="2697066"/>
            <a:ext cx="1157478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E6E9EE-2F81-4ADD-A931-D67847B166B4}"/>
              </a:ext>
            </a:extLst>
          </p:cNvPr>
          <p:cNvCxnSpPr>
            <a:cxnSpLocks/>
          </p:cNvCxnSpPr>
          <p:nvPr/>
        </p:nvCxnSpPr>
        <p:spPr>
          <a:xfrm>
            <a:off x="308610" y="4600605"/>
            <a:ext cx="1157478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48988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DHL colors">
      <a:dk1>
        <a:srgbClr val="000000"/>
      </a:dk1>
      <a:lt1>
        <a:srgbClr val="FFFFFF"/>
      </a:lt1>
      <a:dk2>
        <a:srgbClr val="000000"/>
      </a:dk2>
      <a:lt2>
        <a:srgbClr val="FFFFFF"/>
      </a:lt2>
      <a:accent1>
        <a:srgbClr val="FECB2F"/>
      </a:accent1>
      <a:accent2>
        <a:srgbClr val="003C6E"/>
      </a:accent2>
      <a:accent3>
        <a:srgbClr val="1D9FE9"/>
      </a:accent3>
      <a:accent4>
        <a:srgbClr val="D40511"/>
      </a:accent4>
      <a:accent5>
        <a:srgbClr val="BFBFBF"/>
      </a:accent5>
      <a:accent6>
        <a:srgbClr val="DFEDF9"/>
      </a:accent6>
      <a:hlink>
        <a:srgbClr val="64B3E3"/>
      </a:hlink>
      <a:folHlink>
        <a:srgbClr val="004683"/>
      </a:folHlink>
    </a:clrScheme>
    <a:fontScheme name="Frutiger">
      <a:majorFont>
        <a:latin typeface="Frutiger 45 bold"/>
        <a:ea typeface=""/>
        <a:cs typeface=""/>
      </a:majorFont>
      <a:minorFont>
        <a:latin typeface="Frutiger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sFor_Spectra.potx" id="{D243AE31-2911-4724-A6B0-9DF4D975FB8C}" vid="{DF7EB32A-31C2-4AB8-91DF-BF0AD935DC35}"/>
    </a:ext>
  </a:extLst>
</a:theme>
</file>

<file path=ppt/theme/theme3.xml><?xml version="1.0" encoding="utf-8"?>
<a:theme xmlns:a="http://schemas.openxmlformats.org/drawingml/2006/main" name="3_Office Theme">
  <a:themeElements>
    <a:clrScheme name="DHL colors">
      <a:dk1>
        <a:srgbClr val="000000"/>
      </a:dk1>
      <a:lt1>
        <a:srgbClr val="FFFFFF"/>
      </a:lt1>
      <a:dk2>
        <a:srgbClr val="000000"/>
      </a:dk2>
      <a:lt2>
        <a:srgbClr val="FFFFFF"/>
      </a:lt2>
      <a:accent1>
        <a:srgbClr val="FECB2F"/>
      </a:accent1>
      <a:accent2>
        <a:srgbClr val="003C6E"/>
      </a:accent2>
      <a:accent3>
        <a:srgbClr val="1D9FE9"/>
      </a:accent3>
      <a:accent4>
        <a:srgbClr val="D40511"/>
      </a:accent4>
      <a:accent5>
        <a:srgbClr val="BFBFBF"/>
      </a:accent5>
      <a:accent6>
        <a:srgbClr val="DFEDF9"/>
      </a:accent6>
      <a:hlink>
        <a:srgbClr val="64B3E3"/>
      </a:hlink>
      <a:folHlink>
        <a:srgbClr val="004683"/>
      </a:folHlink>
    </a:clrScheme>
    <a:fontScheme name="Frutiger">
      <a:majorFont>
        <a:latin typeface="Frutiger 45 bold"/>
        <a:ea typeface=""/>
        <a:cs typeface=""/>
      </a:majorFont>
      <a:minorFont>
        <a:latin typeface="Frutiger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sFor_Spectra.potx" id="{D243AE31-2911-4724-A6B0-9DF4D975FB8C}" vid="{DF7EB32A-31C2-4AB8-91DF-BF0AD935DC35}"/>
    </a:ext>
  </a:extLst>
</a:theme>
</file>

<file path=ppt/theme/theme4.xml><?xml version="1.0" encoding="utf-8"?>
<a:theme xmlns:a="http://schemas.openxmlformats.org/drawingml/2006/main" name="4_Office Theme">
  <a:themeElements>
    <a:clrScheme name="DHL colors">
      <a:dk1>
        <a:srgbClr val="000000"/>
      </a:dk1>
      <a:lt1>
        <a:srgbClr val="FFFFFF"/>
      </a:lt1>
      <a:dk2>
        <a:srgbClr val="000000"/>
      </a:dk2>
      <a:lt2>
        <a:srgbClr val="FFFFFF"/>
      </a:lt2>
      <a:accent1>
        <a:srgbClr val="FECB2F"/>
      </a:accent1>
      <a:accent2>
        <a:srgbClr val="003C6E"/>
      </a:accent2>
      <a:accent3>
        <a:srgbClr val="1D9FE9"/>
      </a:accent3>
      <a:accent4>
        <a:srgbClr val="D40511"/>
      </a:accent4>
      <a:accent5>
        <a:srgbClr val="BFBFBF"/>
      </a:accent5>
      <a:accent6>
        <a:srgbClr val="DFEDF9"/>
      </a:accent6>
      <a:hlink>
        <a:srgbClr val="64B3E3"/>
      </a:hlink>
      <a:folHlink>
        <a:srgbClr val="004683"/>
      </a:folHlink>
    </a:clrScheme>
    <a:fontScheme name="Frutiger">
      <a:majorFont>
        <a:latin typeface="Frutiger 45 bold"/>
        <a:ea typeface=""/>
        <a:cs typeface=""/>
      </a:majorFont>
      <a:minorFont>
        <a:latin typeface="Frutiger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sFor_Spectra.potx" id="{D243AE31-2911-4724-A6B0-9DF4D975FB8C}" vid="{DF7EB32A-31C2-4AB8-91DF-BF0AD935DC3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A9F7CB9E2E6846B4A59A1184200B9F" ma:contentTypeVersion="14" ma:contentTypeDescription="Create a new document." ma:contentTypeScope="" ma:versionID="9df88c0394eaffffb1a509a53ed64ed8">
  <xsd:schema xmlns:xsd="http://www.w3.org/2001/XMLSchema" xmlns:xs="http://www.w3.org/2001/XMLSchema" xmlns:p="http://schemas.microsoft.com/office/2006/metadata/properties" xmlns:ns2="e959ad88-215e-4351-bf97-df1b6f03a8c4" xmlns:ns3="e9e23a45-c1be-4549-912d-df7a4714493e" targetNamespace="http://schemas.microsoft.com/office/2006/metadata/properties" ma:root="true" ma:fieldsID="5dddffe12ce5ceae167fb97b0a975ce7" ns2:_="" ns3:_="">
    <xsd:import namespace="e959ad88-215e-4351-bf97-df1b6f03a8c4"/>
    <xsd:import namespace="e9e23a45-c1be-4549-912d-df7a471449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59ad88-215e-4351-bf97-df1b6f03a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554113-5c1c-4c88-a5a0-ba7e0db0880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e23a45-c1be-4549-912d-df7a4714493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cabb621-2185-4beb-aa24-ee932de4a0d4}" ma:internalName="TaxCatchAll" ma:showField="CatchAllData" ma:web="e9e23a45-c1be-4549-912d-df7a471449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9e23a45-c1be-4549-912d-df7a4714493e" xsi:nil="true"/>
    <lcf76f155ced4ddcb4097134ff3c332f xmlns="e959ad88-215e-4351-bf97-df1b6f03a8c4">
      <Terms xmlns="http://schemas.microsoft.com/office/infopath/2007/PartnerControls"/>
    </lcf76f155ced4ddcb4097134ff3c332f>
    <SharedWithUsers xmlns="e9e23a45-c1be-4549-912d-df7a4714493e">
      <UserInfo>
        <DisplayName>Mohit Dhir</DisplayName>
        <AccountId>476</AccountId>
        <AccountType/>
      </UserInfo>
      <UserInfo>
        <DisplayName>Aryasomayajula Kaushik</DisplayName>
        <AccountId>743</AccountId>
        <AccountType/>
      </UserInfo>
      <UserInfo>
        <DisplayName>Gunasiri Paththameistreege</DisplayName>
        <AccountId>507</AccountId>
        <AccountType/>
      </UserInfo>
      <UserInfo>
        <DisplayName>Y Shalini</DisplayName>
        <AccountId>739</AccountId>
        <AccountType/>
      </UserInfo>
      <UserInfo>
        <DisplayName>Charan Kumar Hiremath</DisplayName>
        <AccountId>736</AccountId>
        <AccountType/>
      </UserInfo>
      <UserInfo>
        <DisplayName>Abhik Kar</DisplayName>
        <AccountId>733</AccountId>
        <AccountType/>
      </UserInfo>
      <UserInfo>
        <DisplayName>Bhanu Prathap Govind</DisplayName>
        <AccountId>737</AccountId>
        <AccountType/>
      </UserInfo>
    </SharedWithUsers>
  </documentManagement>
</p:properties>
</file>

<file path=customXml/itemProps1.xml><?xml version="1.0" encoding="utf-8"?>
<ds:datastoreItem xmlns:ds="http://schemas.openxmlformats.org/officeDocument/2006/customXml" ds:itemID="{2D2BE9FB-9599-4FCC-8CDE-BBAA4C59324D}">
  <ds:schemaRefs>
    <ds:schemaRef ds:uri="http://schemas.microsoft.com/sharepoint/v3/contenttype/forms"/>
  </ds:schemaRefs>
</ds:datastoreItem>
</file>

<file path=customXml/itemProps2.xml><?xml version="1.0" encoding="utf-8"?>
<ds:datastoreItem xmlns:ds="http://schemas.openxmlformats.org/officeDocument/2006/customXml" ds:itemID="{5B9015B2-83B0-46F0-9B0B-CA51FA8C4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59ad88-215e-4351-bf97-df1b6f03a8c4"/>
    <ds:schemaRef ds:uri="e9e23a45-c1be-4549-912d-df7a471449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D9A9E8-A1D6-48CA-8F40-2F4F052D2B25}">
  <ds:schemaRefs>
    <ds:schemaRef ds:uri="http://schemas.microsoft.com/office/2006/documentManagement/types"/>
    <ds:schemaRef ds:uri="e9e23a45-c1be-4549-912d-df7a4714493e"/>
    <ds:schemaRef ds:uri="e959ad88-215e-4351-bf97-df1b6f03a8c4"/>
    <ds:schemaRef ds:uri="http://schemas.microsoft.com/office/infopath/2007/PartnerControls"/>
    <ds:schemaRef ds:uri="http://www.w3.org/XML/1998/namespace"/>
    <ds:schemaRef ds:uri="http://purl.org/dc/elements/1.1/"/>
    <ds:schemaRef ds:uri="http://purl.org/dc/dcmitype/"/>
    <ds:schemaRef ds:uri="http://purl.org/dc/terms/"/>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592</TotalTime>
  <Words>1688</Words>
  <Application>Microsoft Office PowerPoint</Application>
  <PresentationFormat>Widescreen</PresentationFormat>
  <Paragraphs>269</Paragraphs>
  <Slides>12</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vt:i4>
      </vt:variant>
    </vt:vector>
  </HeadingPairs>
  <TitlesOfParts>
    <vt:vector size="25" baseType="lpstr">
      <vt:lpstr>Aptos</vt:lpstr>
      <vt:lpstr>Arial</vt:lpstr>
      <vt:lpstr>Calibri</vt:lpstr>
      <vt:lpstr>Calibri Light</vt:lpstr>
      <vt:lpstr>Frutiger 45 bold</vt:lpstr>
      <vt:lpstr>Frutiger 45 Light</vt:lpstr>
      <vt:lpstr>Frutiger LT Pro 45 Light</vt:lpstr>
      <vt:lpstr>Trebuchet MS</vt:lpstr>
      <vt:lpstr>Wingdings</vt:lpstr>
      <vt:lpstr>1_Office Theme</vt:lpstr>
      <vt:lpstr>2_Office Theme</vt:lpstr>
      <vt:lpstr>3_Office Theme</vt:lpstr>
      <vt:lpstr>4_Office Theme</vt:lpstr>
      <vt:lpstr>PowerPoint Presentation</vt:lpstr>
      <vt:lpstr>PowerPoint Presentation</vt:lpstr>
      <vt:lpstr>LTIM Lending Practice Overview</vt:lpstr>
      <vt:lpstr>Salesforce: Capability overview</vt:lpstr>
      <vt:lpstr>Our nCino Footprint in Lending Transformation</vt:lpstr>
      <vt:lpstr>Our Relevant Experience</vt:lpstr>
      <vt:lpstr>LTIMindtree &amp; SVB nCino Journey</vt:lpstr>
      <vt:lpstr>LTIMindtree &amp; Synovus nCino Engagement</vt:lpstr>
      <vt:lpstr>Commercial Lending – Automation of CLOS</vt:lpstr>
      <vt:lpstr>PowerPoint Presentation</vt:lpstr>
      <vt:lpstr>PowerPoint Presentation</vt:lpstr>
      <vt:lpstr>Areas of Integration for nCino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Karan Agarwal</dc:creator>
  <cp:lastModifiedBy>Ashutosh Dhananjay Bhamare</cp:lastModifiedBy>
  <cp:revision>10</cp:revision>
  <dcterms:created xsi:type="dcterms:W3CDTF">2023-03-08T13:33:15Z</dcterms:created>
  <dcterms:modified xsi:type="dcterms:W3CDTF">2025-06-26T15:40:49Z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0x010100EAA9F7CB9E2E6846B4A59A1184200B9F</vt:lpwstr>
  </property>
  <property fmtid="{D5CDD505-2E9C-101B-9397-08002B2CF9AE}" pid="3" name="MediaServiceImageTags">
    <vt:lpwstr/>
  </property>
</Properties>
</file>