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5" r:id="rId4"/>
    <p:sldMasterId id="2147483753" r:id="rId5"/>
    <p:sldMasterId id="2147483765" r:id="rId6"/>
    <p:sldMasterId id="2147483777" r:id="rId7"/>
  </p:sldMasterIdLst>
  <p:notesMasterIdLst>
    <p:notesMasterId r:id="rId22"/>
  </p:notesMasterIdLst>
  <p:sldIdLst>
    <p:sldId id="314" r:id="rId8"/>
    <p:sldId id="2147474401" r:id="rId9"/>
    <p:sldId id="2147474402" r:id="rId10"/>
    <p:sldId id="2147474408" r:id="rId11"/>
    <p:sldId id="2147474426" r:id="rId12"/>
    <p:sldId id="2147474417" r:id="rId13"/>
    <p:sldId id="2147474420" r:id="rId14"/>
    <p:sldId id="2147474421" r:id="rId15"/>
    <p:sldId id="2147474427" r:id="rId16"/>
    <p:sldId id="2147474423" r:id="rId17"/>
    <p:sldId id="2147474405" r:id="rId18"/>
    <p:sldId id="2147474410" r:id="rId19"/>
    <p:sldId id="2147481665" r:id="rId20"/>
    <p:sldId id="2147474407" r:id="rId21"/>
  </p:sldIdLst>
  <p:sldSz cx="24384000" cy="13716000"/>
  <p:notesSz cx="6858000" cy="9144000"/>
  <p:embeddedFontLst>
    <p:embeddedFont>
      <p:font typeface="Frutiger 45 Light" panose="020B0604020202020204" charset="0"/>
      <p:regular r:id="rId23"/>
      <p:bold r:id="rId24"/>
      <p:italic r:id="rId25"/>
    </p:embeddedFont>
    <p:embeddedFont>
      <p:font typeface="Frutiger LT Pro 45 Light" panose="020B0403030504020204" pitchFamily="34" charset="0"/>
      <p:regular r:id="rId26"/>
    </p:embeddedFont>
    <p:embeddedFont>
      <p:font typeface="Frutiger LT Pro 47 Light Cn" panose="020B0406020204020204" pitchFamily="34" charset="0"/>
      <p:regular r:id="rId27"/>
    </p:embeddedFont>
    <p:embeddedFont>
      <p:font typeface="Frutiger LT Pro 55 Roman" panose="020B0602020204020204" pitchFamily="34" charset="0"/>
      <p:regular r:id="rId28"/>
      <p:bold r:id="rId29"/>
      <p:italic r:id="rId30"/>
      <p:boldItalic r:id="rId31"/>
    </p:embeddedFont>
    <p:embeddedFont>
      <p:font typeface="Frutiger LT Pro 65 Bold" panose="020B0803030504020204" pitchFamily="34" charset="0"/>
      <p:bold r:id="rId32"/>
      <p:italic r:id="rId33"/>
      <p:boldItalic r:id="rId34"/>
    </p:embeddedFont>
    <p:embeddedFont>
      <p:font typeface="Poppins Regular" panose="00000500000000000000" pitchFamily="2" charset="0"/>
      <p:regular r:id="rId35"/>
      <p:bold r:id="rId36"/>
      <p:italic r:id="rId37"/>
      <p:boldItalic r:id="rId38"/>
    </p:embeddedFont>
    <p:embeddedFont>
      <p:font typeface="Poppins SemiBold" panose="00000700000000000000" pitchFamily="2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 SemiBold"/>
        <a:ea typeface="Poppins SemiBold"/>
        <a:cs typeface="Poppins SemiBold"/>
        <a:sym typeface="Poppins SemiBold"/>
      </a:defRPr>
    </a:lvl9pPr>
  </p:defaultTextStyle>
  <p:extLst>
    <p:ext uri="{EFAFB233-063F-42B5-8137-9DF3F51BA10A}">
      <p15:sldGuideLst xmlns:p15="http://schemas.microsoft.com/office/powerpoint/2012/main">
        <p15:guide id="1" orient="horz" pos="5998" userDrawn="1">
          <p15:clr>
            <a:srgbClr val="A4A3A4"/>
          </p15:clr>
        </p15:guide>
        <p15:guide id="2" orient="horz" pos="3526" userDrawn="1">
          <p15:clr>
            <a:srgbClr val="A4A3A4"/>
          </p15:clr>
        </p15:guide>
        <p15:guide id="3" pos="76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59B636-6971-D38A-53D4-75164B45DE92}" name="Rutushri Kedar Sapre" initials="RKS" userId="S::Rutushri.10729695@LTIMindtree.com::3f089f91-f1bc-4fa3-a24c-5a0294166021" providerId="AD"/>
  <p188:author id="{9935403F-1073-6FC3-5CF1-B17BDF312AB9}" name="Alejandro Periale" initials="AP" userId="S::sscios@derecho.uba.ar::e8e9d3ea-7ee3-440e-8699-affb873899c8" providerId="AD"/>
  <p188:author id="{7EEA86EF-F3DA-925A-6C07-32235403C97E}" name="RLBB" initials="" userId="S::rob@maisonlbbconsulting.com::c468fbc5-0224-4881-9761-795811e6b7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84"/>
    <a:srgbClr val="0092D5"/>
    <a:srgbClr val="003C6E"/>
    <a:srgbClr val="ED7D30"/>
    <a:srgbClr val="000000"/>
    <a:srgbClr val="FCDCFC"/>
    <a:srgbClr val="FEFEFE"/>
    <a:srgbClr val="EAF2FA"/>
    <a:srgbClr val="F7EEE8"/>
    <a:srgbClr val="06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B585F4-801E-4309-A63D-B13E2162A9C6}" v="72" dt="2025-06-26T14:58:57.4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AE8FB"/>
          </a:solidFill>
        </a:fill>
      </a:tcStyle>
    </a:wholeTbl>
    <a:band2H>
      <a:tcTxStyle/>
      <a:tcStyle>
        <a:tcBdr/>
        <a:fill>
          <a:solidFill>
            <a:srgbClr val="E6F4FD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E7D7FF"/>
          </a:solidFill>
        </a:fill>
      </a:tcStyle>
    </a:wholeTbl>
    <a:band2H>
      <a:tcTxStyle/>
      <a:tcStyle>
        <a:tcBdr/>
        <a:fill>
          <a:solidFill>
            <a:srgbClr val="F3ECFF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FFD9E7"/>
          </a:solidFill>
        </a:fill>
      </a:tcStyle>
    </a:wholeTbl>
    <a:band2H>
      <a:tcTxStyle/>
      <a:tcStyle>
        <a:tcBdr/>
        <a:fill>
          <a:solidFill>
            <a:srgbClr val="FFEDF3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BFF3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BFF3"/>
          </a:solidFill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oppins SemiBold"/>
          <a:ea typeface="Poppins SemiBold"/>
          <a:cs typeface="Poppins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>
        <p:scale>
          <a:sx n="25" d="100"/>
          <a:sy n="25" d="100"/>
        </p:scale>
        <p:origin x="1188" y="252"/>
      </p:cViewPr>
      <p:guideLst>
        <p:guide orient="horz" pos="5998"/>
        <p:guide orient="horz" pos="3526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7.fntdata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utosh Dhananjay Bhamare" userId="990e45cb-1c5c-421b-ace5-d19bb915f6ac" providerId="ADAL" clId="{C1B585F4-801E-4309-A63D-B13E2162A9C6}"/>
    <pc:docChg chg="undo custSel addSld delSld modSld modMainMaster">
      <pc:chgData name="Ashutosh Dhananjay Bhamare" userId="990e45cb-1c5c-421b-ace5-d19bb915f6ac" providerId="ADAL" clId="{C1B585F4-801E-4309-A63D-B13E2162A9C6}" dt="2025-06-26T14:59:06.741" v="110" actId="478"/>
      <pc:docMkLst>
        <pc:docMk/>
      </pc:docMkLst>
      <pc:sldChg chg="modSp add mod">
        <pc:chgData name="Ashutosh Dhananjay Bhamare" userId="990e45cb-1c5c-421b-ace5-d19bb915f6ac" providerId="ADAL" clId="{C1B585F4-801E-4309-A63D-B13E2162A9C6}" dt="2025-06-26T14:52:01.102" v="15"/>
        <pc:sldMkLst>
          <pc:docMk/>
          <pc:sldMk cId="475294938" sldId="314"/>
        </pc:sldMkLst>
        <pc:spChg chg="mod">
          <ac:chgData name="Ashutosh Dhananjay Bhamare" userId="990e45cb-1c5c-421b-ace5-d19bb915f6ac" providerId="ADAL" clId="{C1B585F4-801E-4309-A63D-B13E2162A9C6}" dt="2025-06-26T14:52:01.102" v="15"/>
          <ac:spMkLst>
            <pc:docMk/>
            <pc:sldMk cId="475294938" sldId="314"/>
            <ac:spMk id="7" creationId="{CBA18D43-991C-B16B-2C0F-2C49EC4F352A}"/>
          </ac:spMkLst>
        </pc:spChg>
      </pc:sldChg>
      <pc:sldChg chg="addSp delSp modSp del mod modClrScheme chgLayout">
        <pc:chgData name="Ashutosh Dhananjay Bhamare" userId="990e45cb-1c5c-421b-ace5-d19bb915f6ac" providerId="ADAL" clId="{C1B585F4-801E-4309-A63D-B13E2162A9C6}" dt="2025-06-26T14:52:35.902" v="16" actId="47"/>
        <pc:sldMkLst>
          <pc:docMk/>
          <pc:sldMk cId="312981195" sldId="2147474395"/>
        </pc:sldMkLst>
        <pc:spChg chg="add mod">
          <ac:chgData name="Ashutosh Dhananjay Bhamare" userId="990e45cb-1c5c-421b-ace5-d19bb915f6ac" providerId="ADAL" clId="{C1B585F4-801E-4309-A63D-B13E2162A9C6}" dt="2025-06-26T14:51:05.829" v="11"/>
          <ac:spMkLst>
            <pc:docMk/>
            <pc:sldMk cId="312981195" sldId="2147474395"/>
            <ac:spMk id="2" creationId="{636169A1-FC06-280F-205A-4C0501ABD51D}"/>
          </ac:spMkLst>
        </pc:spChg>
        <pc:spChg chg="add mod">
          <ac:chgData name="Ashutosh Dhananjay Bhamare" userId="990e45cb-1c5c-421b-ace5-d19bb915f6ac" providerId="ADAL" clId="{C1B585F4-801E-4309-A63D-B13E2162A9C6}" dt="2025-06-26T14:51:05.829" v="11"/>
          <ac:spMkLst>
            <pc:docMk/>
            <pc:sldMk cId="312981195" sldId="2147474395"/>
            <ac:spMk id="3" creationId="{29633F9C-525E-4A3A-6273-96A8559210F4}"/>
          </ac:spMkLst>
        </pc:spChg>
        <pc:spChg chg="mod">
          <ac:chgData name="Ashutosh Dhananjay Bhamare" userId="990e45cb-1c5c-421b-ace5-d19bb915f6ac" providerId="ADAL" clId="{C1B585F4-801E-4309-A63D-B13E2162A9C6}" dt="2025-06-26T14:50:34.035" v="8" actId="1076"/>
          <ac:spMkLst>
            <pc:docMk/>
            <pc:sldMk cId="312981195" sldId="2147474395"/>
            <ac:spMk id="4" creationId="{B55EAC26-C238-22F8-A29F-5F7EF5473389}"/>
          </ac:spMkLst>
        </pc:spChg>
        <pc:spChg chg="mod">
          <ac:chgData name="Ashutosh Dhananjay Bhamare" userId="990e45cb-1c5c-421b-ace5-d19bb915f6ac" providerId="ADAL" clId="{C1B585F4-801E-4309-A63D-B13E2162A9C6}" dt="2025-06-26T14:50:41.790" v="10" actId="1076"/>
          <ac:spMkLst>
            <pc:docMk/>
            <pc:sldMk cId="312981195" sldId="2147474395"/>
            <ac:spMk id="7" creationId="{385147AF-B134-98DF-0E52-45CBB298369D}"/>
          </ac:spMkLst>
        </pc:spChg>
        <pc:spChg chg="mod">
          <ac:chgData name="Ashutosh Dhananjay Bhamare" userId="990e45cb-1c5c-421b-ace5-d19bb915f6ac" providerId="ADAL" clId="{C1B585F4-801E-4309-A63D-B13E2162A9C6}" dt="2025-06-26T14:50:37.533" v="9" actId="1076"/>
          <ac:spMkLst>
            <pc:docMk/>
            <pc:sldMk cId="312981195" sldId="2147474395"/>
            <ac:spMk id="8" creationId="{2D97AE5C-9FEE-CA35-6A76-DA4FD98C9A6C}"/>
          </ac:spMkLst>
        </pc:spChg>
        <pc:spChg chg="add mod">
          <ac:chgData name="Ashutosh Dhananjay Bhamare" userId="990e45cb-1c5c-421b-ace5-d19bb915f6ac" providerId="ADAL" clId="{C1B585F4-801E-4309-A63D-B13E2162A9C6}" dt="2025-06-26T14:51:12.519" v="12"/>
          <ac:spMkLst>
            <pc:docMk/>
            <pc:sldMk cId="312981195" sldId="2147474395"/>
            <ac:spMk id="12" creationId="{05091317-C7C1-FFBF-5DB1-A78EDD7F4DCD}"/>
          </ac:spMkLst>
        </pc:spChg>
        <pc:spChg chg="add mod">
          <ac:chgData name="Ashutosh Dhananjay Bhamare" userId="990e45cb-1c5c-421b-ace5-d19bb915f6ac" providerId="ADAL" clId="{C1B585F4-801E-4309-A63D-B13E2162A9C6}" dt="2025-06-26T14:51:12.519" v="12"/>
          <ac:spMkLst>
            <pc:docMk/>
            <pc:sldMk cId="312981195" sldId="2147474395"/>
            <ac:spMk id="13" creationId="{7F0A6B6A-DB34-FCC2-E0B0-9AAAF32A3BA3}"/>
          </ac:spMkLst>
        </pc:spChg>
        <pc:spChg chg="add mod">
          <ac:chgData name="Ashutosh Dhananjay Bhamare" userId="990e45cb-1c5c-421b-ace5-d19bb915f6ac" providerId="ADAL" clId="{C1B585F4-801E-4309-A63D-B13E2162A9C6}" dt="2025-06-26T14:51:28.571" v="13"/>
          <ac:spMkLst>
            <pc:docMk/>
            <pc:sldMk cId="312981195" sldId="2147474395"/>
            <ac:spMk id="18" creationId="{08369125-C2CB-9BE6-DA1C-52A06FD160D2}"/>
          </ac:spMkLst>
        </pc:spChg>
        <pc:spChg chg="add mod">
          <ac:chgData name="Ashutosh Dhananjay Bhamare" userId="990e45cb-1c5c-421b-ace5-d19bb915f6ac" providerId="ADAL" clId="{C1B585F4-801E-4309-A63D-B13E2162A9C6}" dt="2025-06-26T14:51:28.571" v="13"/>
          <ac:spMkLst>
            <pc:docMk/>
            <pc:sldMk cId="312981195" sldId="2147474395"/>
            <ac:spMk id="19" creationId="{9F97AC7F-54BD-7A7F-C451-5D078604A412}"/>
          </ac:spMkLst>
        </pc:spChg>
        <pc:grpChg chg="add mod">
          <ac:chgData name="Ashutosh Dhananjay Bhamare" userId="990e45cb-1c5c-421b-ace5-d19bb915f6ac" providerId="ADAL" clId="{C1B585F4-801E-4309-A63D-B13E2162A9C6}" dt="2025-06-26T14:51:05.829" v="11"/>
          <ac:grpSpMkLst>
            <pc:docMk/>
            <pc:sldMk cId="312981195" sldId="2147474395"/>
            <ac:grpSpMk id="5" creationId="{9DEB906D-0C71-BBEF-E113-56DDF97E79CB}"/>
          </ac:grpSpMkLst>
        </pc:grpChg>
        <pc:grpChg chg="add mod">
          <ac:chgData name="Ashutosh Dhananjay Bhamare" userId="990e45cb-1c5c-421b-ace5-d19bb915f6ac" providerId="ADAL" clId="{C1B585F4-801E-4309-A63D-B13E2162A9C6}" dt="2025-06-26T14:51:12.519" v="12"/>
          <ac:grpSpMkLst>
            <pc:docMk/>
            <pc:sldMk cId="312981195" sldId="2147474395"/>
            <ac:grpSpMk id="14" creationId="{648995EF-7A09-86B9-827D-2B65F2D91D04}"/>
          </ac:grpSpMkLst>
        </pc:grpChg>
        <pc:grpChg chg="add mod">
          <ac:chgData name="Ashutosh Dhananjay Bhamare" userId="990e45cb-1c5c-421b-ace5-d19bb915f6ac" providerId="ADAL" clId="{C1B585F4-801E-4309-A63D-B13E2162A9C6}" dt="2025-06-26T14:51:28.571" v="13"/>
          <ac:grpSpMkLst>
            <pc:docMk/>
            <pc:sldMk cId="312981195" sldId="2147474395"/>
            <ac:grpSpMk id="20" creationId="{55C6CDF3-4C40-F5FF-7BA3-200D76055BA8}"/>
          </ac:grpSpMkLst>
        </pc:grpChg>
        <pc:picChg chg="del">
          <ac:chgData name="Ashutosh Dhananjay Bhamare" userId="990e45cb-1c5c-421b-ace5-d19bb915f6ac" providerId="ADAL" clId="{C1B585F4-801E-4309-A63D-B13E2162A9C6}" dt="2025-06-26T14:50:30.674" v="7" actId="478"/>
          <ac:picMkLst>
            <pc:docMk/>
            <pc:sldMk cId="312981195" sldId="2147474395"/>
            <ac:picMk id="6" creationId="{8F43EB03-FD6E-59A4-478C-496F265DF55E}"/>
          </ac:picMkLst>
        </pc:picChg>
        <pc:picChg chg="mod">
          <ac:chgData name="Ashutosh Dhananjay Bhamare" userId="990e45cb-1c5c-421b-ace5-d19bb915f6ac" providerId="ADAL" clId="{C1B585F4-801E-4309-A63D-B13E2162A9C6}" dt="2025-06-26T14:51:05.829" v="11"/>
          <ac:picMkLst>
            <pc:docMk/>
            <pc:sldMk cId="312981195" sldId="2147474395"/>
            <ac:picMk id="9" creationId="{B4E6B58C-CA56-E753-3014-C2174E975949}"/>
          </ac:picMkLst>
        </pc:picChg>
        <pc:picChg chg="mod">
          <ac:chgData name="Ashutosh Dhananjay Bhamare" userId="990e45cb-1c5c-421b-ace5-d19bb915f6ac" providerId="ADAL" clId="{C1B585F4-801E-4309-A63D-B13E2162A9C6}" dt="2025-06-26T14:51:05.829" v="11"/>
          <ac:picMkLst>
            <pc:docMk/>
            <pc:sldMk cId="312981195" sldId="2147474395"/>
            <ac:picMk id="11" creationId="{376EF73C-F431-ECDC-BC83-EAE14425E150}"/>
          </ac:picMkLst>
        </pc:picChg>
        <pc:picChg chg="mod">
          <ac:chgData name="Ashutosh Dhananjay Bhamare" userId="990e45cb-1c5c-421b-ace5-d19bb915f6ac" providerId="ADAL" clId="{C1B585F4-801E-4309-A63D-B13E2162A9C6}" dt="2025-06-26T14:51:12.519" v="12"/>
          <ac:picMkLst>
            <pc:docMk/>
            <pc:sldMk cId="312981195" sldId="2147474395"/>
            <ac:picMk id="15" creationId="{0DDFDACF-4D44-B0B8-9223-1465B5AAC39B}"/>
          </ac:picMkLst>
        </pc:picChg>
        <pc:picChg chg="mod">
          <ac:chgData name="Ashutosh Dhananjay Bhamare" userId="990e45cb-1c5c-421b-ace5-d19bb915f6ac" providerId="ADAL" clId="{C1B585F4-801E-4309-A63D-B13E2162A9C6}" dt="2025-06-26T14:51:12.519" v="12"/>
          <ac:picMkLst>
            <pc:docMk/>
            <pc:sldMk cId="312981195" sldId="2147474395"/>
            <ac:picMk id="17" creationId="{AD9B6416-BC6E-E2ED-10D6-7997BB766C52}"/>
          </ac:picMkLst>
        </pc:picChg>
        <pc:picChg chg="mod">
          <ac:chgData name="Ashutosh Dhananjay Bhamare" userId="990e45cb-1c5c-421b-ace5-d19bb915f6ac" providerId="ADAL" clId="{C1B585F4-801E-4309-A63D-B13E2162A9C6}" dt="2025-06-26T14:51:28.571" v="13"/>
          <ac:picMkLst>
            <pc:docMk/>
            <pc:sldMk cId="312981195" sldId="2147474395"/>
            <ac:picMk id="21" creationId="{D0F1F3FB-3125-E95A-4BCD-B8E2BEF20A3B}"/>
          </ac:picMkLst>
        </pc:picChg>
        <pc:picChg chg="mod">
          <ac:chgData name="Ashutosh Dhananjay Bhamare" userId="990e45cb-1c5c-421b-ace5-d19bb915f6ac" providerId="ADAL" clId="{C1B585F4-801E-4309-A63D-B13E2162A9C6}" dt="2025-06-26T14:51:28.571" v="13"/>
          <ac:picMkLst>
            <pc:docMk/>
            <pc:sldMk cId="312981195" sldId="2147474395"/>
            <ac:picMk id="23" creationId="{D90FCC4A-1A3F-64D6-013A-43160E733421}"/>
          </ac:picMkLst>
        </pc:picChg>
        <pc:cxnChg chg="mod">
          <ac:chgData name="Ashutosh Dhananjay Bhamare" userId="990e45cb-1c5c-421b-ace5-d19bb915f6ac" providerId="ADAL" clId="{C1B585F4-801E-4309-A63D-B13E2162A9C6}" dt="2025-06-26T14:51:05.829" v="11"/>
          <ac:cxnSpMkLst>
            <pc:docMk/>
            <pc:sldMk cId="312981195" sldId="2147474395"/>
            <ac:cxnSpMk id="10" creationId="{B67E068E-F71A-535E-57E3-91E5D2A0DCCF}"/>
          </ac:cxnSpMkLst>
        </pc:cxnChg>
        <pc:cxnChg chg="mod">
          <ac:chgData name="Ashutosh Dhananjay Bhamare" userId="990e45cb-1c5c-421b-ace5-d19bb915f6ac" providerId="ADAL" clId="{C1B585F4-801E-4309-A63D-B13E2162A9C6}" dt="2025-06-26T14:51:12.519" v="12"/>
          <ac:cxnSpMkLst>
            <pc:docMk/>
            <pc:sldMk cId="312981195" sldId="2147474395"/>
            <ac:cxnSpMk id="16" creationId="{215E45A3-43E1-650D-FAD8-854786172BF4}"/>
          </ac:cxnSpMkLst>
        </pc:cxnChg>
        <pc:cxnChg chg="mod">
          <ac:chgData name="Ashutosh Dhananjay Bhamare" userId="990e45cb-1c5c-421b-ace5-d19bb915f6ac" providerId="ADAL" clId="{C1B585F4-801E-4309-A63D-B13E2162A9C6}" dt="2025-06-26T14:51:28.571" v="13"/>
          <ac:cxnSpMkLst>
            <pc:docMk/>
            <pc:sldMk cId="312981195" sldId="2147474395"/>
            <ac:cxnSpMk id="22" creationId="{5F278FF2-A87D-7912-4511-8D34A17BA918}"/>
          </ac:cxnSpMkLst>
        </pc:cxnChg>
      </pc:sldChg>
      <pc:sldChg chg="del">
        <pc:chgData name="Ashutosh Dhananjay Bhamare" userId="990e45cb-1c5c-421b-ace5-d19bb915f6ac" providerId="ADAL" clId="{C1B585F4-801E-4309-A63D-B13E2162A9C6}" dt="2025-06-26T14:48:53.967" v="1" actId="47"/>
        <pc:sldMkLst>
          <pc:docMk/>
          <pc:sldMk cId="1730162157" sldId="2147474397"/>
        </pc:sldMkLst>
      </pc:sldChg>
      <pc:sldChg chg="addSp delSp modSp mod modClrScheme chgLayout">
        <pc:chgData name="Ashutosh Dhananjay Bhamare" userId="990e45cb-1c5c-421b-ace5-d19bb915f6ac" providerId="ADAL" clId="{C1B585F4-801E-4309-A63D-B13E2162A9C6}" dt="2025-06-26T14:58:17.488" v="104" actId="478"/>
        <pc:sldMkLst>
          <pc:docMk/>
          <pc:sldMk cId="1873437135" sldId="2147474401"/>
        </pc:sldMkLst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1873437135" sldId="2147474401"/>
            <ac:spMk id="4" creationId="{6949794E-BD2F-A4DC-FCF3-2E24CE7BE451}"/>
          </ac:spMkLst>
        </pc:spChg>
        <pc:spChg chg="del">
          <ac:chgData name="Ashutosh Dhananjay Bhamare" userId="990e45cb-1c5c-421b-ace5-d19bb915f6ac" providerId="ADAL" clId="{C1B585F4-801E-4309-A63D-B13E2162A9C6}" dt="2025-06-26T14:58:07.989" v="102" actId="478"/>
          <ac:spMkLst>
            <pc:docMk/>
            <pc:sldMk cId="1873437135" sldId="2147474401"/>
            <ac:spMk id="5" creationId="{F774D517-96AF-4799-D3A0-E5C111F18A5F}"/>
          </ac:spMkLst>
        </pc:spChg>
        <pc:spChg chg="del mod ord">
          <ac:chgData name="Ashutosh Dhananjay Bhamare" userId="990e45cb-1c5c-421b-ace5-d19bb915f6ac" providerId="ADAL" clId="{C1B585F4-801E-4309-A63D-B13E2162A9C6}" dt="2025-06-26T14:58:17.488" v="104" actId="478"/>
          <ac:spMkLst>
            <pc:docMk/>
            <pc:sldMk cId="1873437135" sldId="2147474401"/>
            <ac:spMk id="17" creationId="{D0EC1D8D-9CAF-F851-B295-A6E8961DF68F}"/>
          </ac:spMkLst>
        </pc:spChg>
        <pc:spChg chg="add mod ord">
          <ac:chgData name="Ashutosh Dhananjay Bhamare" userId="990e45cb-1c5c-421b-ace5-d19bb915f6ac" providerId="ADAL" clId="{C1B585F4-801E-4309-A63D-B13E2162A9C6}" dt="2025-06-26T14:58:04.256" v="101" actId="20577"/>
          <ac:spMkLst>
            <pc:docMk/>
            <pc:sldMk cId="1873437135" sldId="2147474401"/>
            <ac:spMk id="18" creationId="{DA8EBF2A-0693-3F94-B9AA-80525E4700BC}"/>
          </ac:spMkLst>
        </pc:spChg>
        <pc:spChg chg="del mod">
          <ac:chgData name="Ashutosh Dhananjay Bhamare" userId="990e45cb-1c5c-421b-ace5-d19bb915f6ac" providerId="ADAL" clId="{C1B585F4-801E-4309-A63D-B13E2162A9C6}" dt="2025-06-26T14:58:10.677" v="103" actId="478"/>
          <ac:spMkLst>
            <pc:docMk/>
            <pc:sldMk cId="1873437135" sldId="2147474401"/>
            <ac:spMk id="1032" creationId="{32034CDF-80E0-7D32-BBA8-E9B97E0CE985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7:42.856" v="97" actId="478"/>
        <pc:sldMkLst>
          <pc:docMk/>
          <pc:sldMk cId="593769160" sldId="2147474402"/>
        </pc:sldMkLst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593769160" sldId="2147474402"/>
            <ac:spMk id="5" creationId="{9DA4CD0D-35E7-0F81-52F9-6B36965388BD}"/>
          </ac:spMkLst>
        </pc:spChg>
        <pc:spChg chg="del mod ord">
          <ac:chgData name="Ashutosh Dhananjay Bhamare" userId="990e45cb-1c5c-421b-ace5-d19bb915f6ac" providerId="ADAL" clId="{C1B585F4-801E-4309-A63D-B13E2162A9C6}" dt="2025-06-26T14:57:42.856" v="97" actId="478"/>
          <ac:spMkLst>
            <pc:docMk/>
            <pc:sldMk cId="593769160" sldId="2147474402"/>
            <ac:spMk id="12" creationId="{76AF9271-89E5-730E-6793-E8748ACAC496}"/>
          </ac:spMkLst>
        </pc:spChg>
        <pc:spChg chg="add mod ord">
          <ac:chgData name="Ashutosh Dhananjay Bhamare" userId="990e45cb-1c5c-421b-ace5-d19bb915f6ac" providerId="ADAL" clId="{C1B585F4-801E-4309-A63D-B13E2162A9C6}" dt="2025-06-26T14:57:34.057" v="95" actId="20577"/>
          <ac:spMkLst>
            <pc:docMk/>
            <pc:sldMk cId="593769160" sldId="2147474402"/>
            <ac:spMk id="16" creationId="{0E715021-D08F-D752-14C4-94FC8A7A2B00}"/>
          </ac:spMkLst>
        </pc:spChg>
        <pc:spChg chg="del mod">
          <ac:chgData name="Ashutosh Dhananjay Bhamare" userId="990e45cb-1c5c-421b-ace5-d19bb915f6ac" providerId="ADAL" clId="{C1B585F4-801E-4309-A63D-B13E2162A9C6}" dt="2025-06-26T14:57:37.136" v="96" actId="478"/>
          <ac:spMkLst>
            <pc:docMk/>
            <pc:sldMk cId="593769160" sldId="2147474402"/>
            <ac:spMk id="1032" creationId="{86F252BE-4300-05C3-4FEE-08CC5B3C0E64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4:12.808" v="35" actId="478"/>
        <pc:sldMkLst>
          <pc:docMk/>
          <pc:sldMk cId="2869203431" sldId="2147474405"/>
        </pc:sldMkLst>
        <pc:spChg chg="del mod ord">
          <ac:chgData name="Ashutosh Dhananjay Bhamare" userId="990e45cb-1c5c-421b-ace5-d19bb915f6ac" providerId="ADAL" clId="{C1B585F4-801E-4309-A63D-B13E2162A9C6}" dt="2025-06-26T14:54:12.808" v="35" actId="478"/>
          <ac:spMkLst>
            <pc:docMk/>
            <pc:sldMk cId="2869203431" sldId="2147474405"/>
            <ac:spMk id="2" creationId="{0318B9C4-029C-4170-1FB9-7AC07CDDC4CF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2869203431" sldId="2147474405"/>
            <ac:spMk id="10" creationId="{49D75F02-C004-6CC0-9015-AFD96D2EABF7}"/>
          </ac:spMkLst>
        </pc:spChg>
        <pc:spChg chg="add mod ord">
          <ac:chgData name="Ashutosh Dhananjay Bhamare" userId="990e45cb-1c5c-421b-ace5-d19bb915f6ac" providerId="ADAL" clId="{C1B585F4-801E-4309-A63D-B13E2162A9C6}" dt="2025-06-26T14:53:51.027" v="24" actId="20577"/>
          <ac:spMkLst>
            <pc:docMk/>
            <pc:sldMk cId="2869203431" sldId="2147474405"/>
            <ac:spMk id="11" creationId="{676471AB-9347-D935-41E2-091F4682166A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2" creationId="{A5E48AC1-D8DD-C239-7D8E-44EFDB638225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31" creationId="{392B97B9-560A-D3C1-8C9C-23CFFCE1CFD7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54" creationId="{2251D66E-0DE1-CB29-076B-E92468D595D1}"/>
          </ac:spMkLst>
        </pc:spChg>
        <pc:spChg chg="del mod">
          <ac:chgData name="Ashutosh Dhananjay Bhamare" userId="990e45cb-1c5c-421b-ace5-d19bb915f6ac" providerId="ADAL" clId="{C1B585F4-801E-4309-A63D-B13E2162A9C6}" dt="2025-06-26T14:53:54.127" v="25" actId="478"/>
          <ac:spMkLst>
            <pc:docMk/>
            <pc:sldMk cId="2869203431" sldId="2147474405"/>
            <ac:spMk id="1032" creationId="{5187EFAA-F7EA-46B5-2EAE-A81598CEE3B6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105" creationId="{5B9A89CB-020A-D7EA-BE53-7ECC8AEA3EB5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106" creationId="{B1FDBA04-BB0C-7F7C-E295-3CF458848E00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107" creationId="{EEDA5707-23DB-4FAB-6E02-428B7EF44F0E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109" creationId="{D9619AEE-6C96-1FB6-2916-041B9087F711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1110" creationId="{7E1FE9D6-F4C9-BE60-88A2-3D9C0801966B}"/>
          </ac:spMkLst>
        </pc:spChg>
        <pc:spChg chg="mod">
          <ac:chgData name="Ashutosh Dhananjay Bhamare" userId="990e45cb-1c5c-421b-ace5-d19bb915f6ac" providerId="ADAL" clId="{C1B585F4-801E-4309-A63D-B13E2162A9C6}" dt="2025-06-26T14:54:03.646" v="34" actId="1035"/>
          <ac:spMkLst>
            <pc:docMk/>
            <pc:sldMk cId="2869203431" sldId="2147474405"/>
            <ac:spMk id="4106" creationId="{3D49EC8B-4EDC-14F6-E32A-83AF25A4C930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9:06.741" v="110" actId="478"/>
        <pc:sldMkLst>
          <pc:docMk/>
          <pc:sldMk cId="3331809451" sldId="2147474407"/>
        </pc:sldMkLst>
        <pc:spChg chg="add mod ord">
          <ac:chgData name="Ashutosh Dhananjay Bhamare" userId="990e45cb-1c5c-421b-ace5-d19bb915f6ac" providerId="ADAL" clId="{C1B585F4-801E-4309-A63D-B13E2162A9C6}" dt="2025-06-26T14:58:58.356" v="109" actId="20577"/>
          <ac:spMkLst>
            <pc:docMk/>
            <pc:sldMk cId="3331809451" sldId="2147474407"/>
            <ac:spMk id="2" creationId="{E1B20BBC-C7D4-95F0-BD33-0271C9050482}"/>
          </ac:spMkLst>
        </pc:spChg>
        <pc:spChg chg="del mod ord">
          <ac:chgData name="Ashutosh Dhananjay Bhamare" userId="990e45cb-1c5c-421b-ace5-d19bb915f6ac" providerId="ADAL" clId="{C1B585F4-801E-4309-A63D-B13E2162A9C6}" dt="2025-06-26T14:59:06.741" v="110" actId="478"/>
          <ac:spMkLst>
            <pc:docMk/>
            <pc:sldMk cId="3331809451" sldId="2147474407"/>
            <ac:spMk id="7" creationId="{B5EC2B95-059D-E010-2B67-B143DBF9CCC4}"/>
          </ac:spMkLst>
        </pc:spChg>
        <pc:spChg chg="mod">
          <ac:chgData name="Ashutosh Dhananjay Bhamare" userId="990e45cb-1c5c-421b-ace5-d19bb915f6ac" providerId="ADAL" clId="{C1B585F4-801E-4309-A63D-B13E2162A9C6}" dt="2025-06-26T14:58:53.752" v="106" actId="21"/>
          <ac:spMkLst>
            <pc:docMk/>
            <pc:sldMk cId="3331809451" sldId="2147474407"/>
            <ac:spMk id="1032" creationId="{B001A242-4A39-15BF-8C3F-9F11297C629A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7:21.857" v="91" actId="478"/>
        <pc:sldMkLst>
          <pc:docMk/>
          <pc:sldMk cId="3096014582" sldId="2147474408"/>
        </pc:sldMkLst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3096014582" sldId="2147474408"/>
            <ac:spMk id="2" creationId="{FA2B2776-BE61-4C4A-5598-A85426A08045}"/>
          </ac:spMkLst>
        </pc:spChg>
        <pc:spChg chg="add mod ord">
          <ac:chgData name="Ashutosh Dhananjay Bhamare" userId="990e45cb-1c5c-421b-ace5-d19bb915f6ac" providerId="ADAL" clId="{C1B585F4-801E-4309-A63D-B13E2162A9C6}" dt="2025-06-26T14:57:03.173" v="90" actId="20577"/>
          <ac:spMkLst>
            <pc:docMk/>
            <pc:sldMk cId="3096014582" sldId="2147474408"/>
            <ac:spMk id="3" creationId="{788B5DF6-7073-0E7F-4C56-719CEDC69503}"/>
          </ac:spMkLst>
        </pc:spChg>
        <pc:spChg chg="del mod ord">
          <ac:chgData name="Ashutosh Dhananjay Bhamare" userId="990e45cb-1c5c-421b-ace5-d19bb915f6ac" providerId="ADAL" clId="{C1B585F4-801E-4309-A63D-B13E2162A9C6}" dt="2025-06-26T14:57:21.857" v="91" actId="478"/>
          <ac:spMkLst>
            <pc:docMk/>
            <pc:sldMk cId="3096014582" sldId="2147474408"/>
            <ac:spMk id="17" creationId="{77E978F7-B51F-BF3C-31FA-C12A17B4412A}"/>
          </ac:spMkLst>
        </pc:spChg>
        <pc:spChg chg="mod">
          <ac:chgData name="Ashutosh Dhananjay Bhamare" userId="990e45cb-1c5c-421b-ace5-d19bb915f6ac" providerId="ADAL" clId="{C1B585F4-801E-4309-A63D-B13E2162A9C6}" dt="2025-06-26T14:56:58.899" v="88" actId="21"/>
          <ac:spMkLst>
            <pc:docMk/>
            <pc:sldMk cId="3096014582" sldId="2147474408"/>
            <ac:spMk id="1032" creationId="{72C1BC15-88C7-2216-3AD7-7E5F2E557BB1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5:52.840" v="59" actId="478"/>
        <pc:sldMkLst>
          <pc:docMk/>
          <pc:sldMk cId="1148992507" sldId="2147474417"/>
        </pc:sldMkLst>
        <pc:spChg chg="mod ord">
          <ac:chgData name="Ashutosh Dhananjay Bhamare" userId="990e45cb-1c5c-421b-ace5-d19bb915f6ac" providerId="ADAL" clId="{C1B585F4-801E-4309-A63D-B13E2162A9C6}" dt="2025-06-26T14:53:29.211" v="19" actId="700"/>
          <ac:spMkLst>
            <pc:docMk/>
            <pc:sldMk cId="1148992507" sldId="2147474417"/>
            <ac:spMk id="3" creationId="{DA24018C-ABD8-E4AC-B2F9-04298669DF6E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1148992507" sldId="2147474417"/>
            <ac:spMk id="4" creationId="{7996D51B-7DB2-1182-504B-0258032A82B7}"/>
          </ac:spMkLst>
        </pc:spChg>
        <pc:spChg chg="add del mod ord">
          <ac:chgData name="Ashutosh Dhananjay Bhamare" userId="990e45cb-1c5c-421b-ace5-d19bb915f6ac" providerId="ADAL" clId="{C1B585F4-801E-4309-A63D-B13E2162A9C6}" dt="2025-06-26T14:55:52.840" v="59" actId="478"/>
          <ac:spMkLst>
            <pc:docMk/>
            <pc:sldMk cId="1148992507" sldId="2147474417"/>
            <ac:spMk id="5" creationId="{451F8DF0-A461-053C-F687-87ED5B964576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5:39.694" v="58" actId="478"/>
        <pc:sldMkLst>
          <pc:docMk/>
          <pc:sldMk cId="3476340459" sldId="2147474420"/>
        </pc:sldMkLst>
        <pc:spChg chg="mod ord">
          <ac:chgData name="Ashutosh Dhananjay Bhamare" userId="990e45cb-1c5c-421b-ace5-d19bb915f6ac" providerId="ADAL" clId="{C1B585F4-801E-4309-A63D-B13E2162A9C6}" dt="2025-06-26T14:53:29.211" v="19" actId="700"/>
          <ac:spMkLst>
            <pc:docMk/>
            <pc:sldMk cId="3476340459" sldId="2147474420"/>
            <ac:spMk id="3" creationId="{CD369137-9784-682E-A4AD-104B9F146644}"/>
          </ac:spMkLst>
        </pc:spChg>
        <pc:spChg chg="del mod">
          <ac:chgData name="Ashutosh Dhananjay Bhamare" userId="990e45cb-1c5c-421b-ace5-d19bb915f6ac" providerId="ADAL" clId="{C1B585F4-801E-4309-A63D-B13E2162A9C6}" dt="2025-06-26T14:55:39.694" v="58" actId="478"/>
          <ac:spMkLst>
            <pc:docMk/>
            <pc:sldMk cId="3476340459" sldId="2147474420"/>
            <ac:spMk id="4" creationId="{B586B39F-3CA4-C8F7-2542-11C7E9FBC230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3476340459" sldId="2147474420"/>
            <ac:spMk id="14" creationId="{F58DB687-8BF7-BF17-5197-D2F540C39A40}"/>
          </ac:spMkLst>
        </pc:spChg>
        <pc:spChg chg="add mod ord">
          <ac:chgData name="Ashutosh Dhananjay Bhamare" userId="990e45cb-1c5c-421b-ace5-d19bb915f6ac" providerId="ADAL" clId="{C1B585F4-801E-4309-A63D-B13E2162A9C6}" dt="2025-06-26T14:55:36.259" v="57" actId="20577"/>
          <ac:spMkLst>
            <pc:docMk/>
            <pc:sldMk cId="3476340459" sldId="2147474420"/>
            <ac:spMk id="15" creationId="{E91F95E9-3D70-4C01-195B-F3CE01BC0C00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5:27.925" v="53" actId="478"/>
        <pc:sldMkLst>
          <pc:docMk/>
          <pc:sldMk cId="2565409163" sldId="2147474421"/>
        </pc:sldMkLst>
        <pc:spChg chg="del mod ord">
          <ac:chgData name="Ashutosh Dhananjay Bhamare" userId="990e45cb-1c5c-421b-ace5-d19bb915f6ac" providerId="ADAL" clId="{C1B585F4-801E-4309-A63D-B13E2162A9C6}" dt="2025-06-26T14:55:27.925" v="53" actId="478"/>
          <ac:spMkLst>
            <pc:docMk/>
            <pc:sldMk cId="2565409163" sldId="2147474421"/>
            <ac:spMk id="3" creationId="{F3111D8D-C6AD-1541-377B-EFBC35EBEB94}"/>
          </ac:spMkLst>
        </pc:spChg>
        <pc:spChg chg="del mod">
          <ac:chgData name="Ashutosh Dhananjay Bhamare" userId="990e45cb-1c5c-421b-ace5-d19bb915f6ac" providerId="ADAL" clId="{C1B585F4-801E-4309-A63D-B13E2162A9C6}" dt="2025-06-26T14:55:22.356" v="52" actId="478"/>
          <ac:spMkLst>
            <pc:docMk/>
            <pc:sldMk cId="2565409163" sldId="2147474421"/>
            <ac:spMk id="4" creationId="{806B3C03-8081-519B-A23E-E1E293DF98E0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2565409163" sldId="2147474421"/>
            <ac:spMk id="10" creationId="{7113DC29-DB76-ED03-41BC-2D7FE62389AB}"/>
          </ac:spMkLst>
        </pc:spChg>
        <pc:spChg chg="add mod ord">
          <ac:chgData name="Ashutosh Dhananjay Bhamare" userId="990e45cb-1c5c-421b-ace5-d19bb915f6ac" providerId="ADAL" clId="{C1B585F4-801E-4309-A63D-B13E2162A9C6}" dt="2025-06-26T14:55:18.946" v="51" actId="20577"/>
          <ac:spMkLst>
            <pc:docMk/>
            <pc:sldMk cId="2565409163" sldId="2147474421"/>
            <ac:spMk id="12" creationId="{E5BCD156-7E3B-B19D-911B-0A6B6B2F1540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4:36.313" v="41" actId="14100"/>
        <pc:sldMkLst>
          <pc:docMk/>
          <pc:sldMk cId="3529536276" sldId="2147474423"/>
        </pc:sldMkLst>
        <pc:spChg chg="del mod ord">
          <ac:chgData name="Ashutosh Dhananjay Bhamare" userId="990e45cb-1c5c-421b-ace5-d19bb915f6ac" providerId="ADAL" clId="{C1B585F4-801E-4309-A63D-B13E2162A9C6}" dt="2025-06-26T14:54:19.630" v="36" actId="478"/>
          <ac:spMkLst>
            <pc:docMk/>
            <pc:sldMk cId="3529536276" sldId="2147474423"/>
            <ac:spMk id="3" creationId="{6064C608-733E-A49A-13FF-5164E6EC9038}"/>
          </ac:spMkLst>
        </pc:spChg>
        <pc:spChg chg="mod">
          <ac:chgData name="Ashutosh Dhananjay Bhamare" userId="990e45cb-1c5c-421b-ace5-d19bb915f6ac" providerId="ADAL" clId="{C1B585F4-801E-4309-A63D-B13E2162A9C6}" dt="2025-06-26T14:54:25.905" v="37" actId="21"/>
          <ac:spMkLst>
            <pc:docMk/>
            <pc:sldMk cId="3529536276" sldId="2147474423"/>
            <ac:spMk id="4" creationId="{173D6FE2-B911-E1B8-2720-97FFC9AB8C42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3529536276" sldId="2147474423"/>
            <ac:spMk id="9" creationId="{4A44561B-1299-DDDA-3837-1816FF9983EB}"/>
          </ac:spMkLst>
        </pc:spChg>
        <pc:spChg chg="add mod ord">
          <ac:chgData name="Ashutosh Dhananjay Bhamare" userId="990e45cb-1c5c-421b-ace5-d19bb915f6ac" providerId="ADAL" clId="{C1B585F4-801E-4309-A63D-B13E2162A9C6}" dt="2025-06-26T14:54:36.313" v="41" actId="14100"/>
          <ac:spMkLst>
            <pc:docMk/>
            <pc:sldMk cId="3529536276" sldId="2147474423"/>
            <ac:spMk id="11" creationId="{DB754CF9-2EFA-627E-AFB8-1AFD04509877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6:50.509" v="87" actId="478"/>
        <pc:sldMkLst>
          <pc:docMk/>
          <pc:sldMk cId="3063681818" sldId="2147474426"/>
        </pc:sldMkLst>
        <pc:spChg chg="mod">
          <ac:chgData name="Ashutosh Dhananjay Bhamare" userId="990e45cb-1c5c-421b-ace5-d19bb915f6ac" providerId="ADAL" clId="{C1B585F4-801E-4309-A63D-B13E2162A9C6}" dt="2025-06-26T14:56:42.739" v="86" actId="404"/>
          <ac:spMkLst>
            <pc:docMk/>
            <pc:sldMk cId="3063681818" sldId="2147474426"/>
            <ac:spMk id="3" creationId="{2163E561-B3A5-0721-BD63-06C4618182E4}"/>
          </ac:spMkLst>
        </pc:spChg>
        <pc:spChg chg="del mod ord">
          <ac:chgData name="Ashutosh Dhananjay Bhamare" userId="990e45cb-1c5c-421b-ace5-d19bb915f6ac" providerId="ADAL" clId="{C1B585F4-801E-4309-A63D-B13E2162A9C6}" dt="2025-06-26T14:56:50.509" v="87" actId="478"/>
          <ac:spMkLst>
            <pc:docMk/>
            <pc:sldMk cId="3063681818" sldId="2147474426"/>
            <ac:spMk id="19" creationId="{EC8DB1D4-5057-20AF-701A-9BF1577E77C5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3063681818" sldId="2147474426"/>
            <ac:spMk id="21" creationId="{C8727289-B8DB-78D3-F441-8FDF404E34A9}"/>
          </ac:spMkLst>
        </pc:spChg>
        <pc:spChg chg="add mod ord">
          <ac:chgData name="Ashutosh Dhananjay Bhamare" userId="990e45cb-1c5c-421b-ace5-d19bb915f6ac" providerId="ADAL" clId="{C1B585F4-801E-4309-A63D-B13E2162A9C6}" dt="2025-06-26T14:56:18.968" v="63" actId="20577"/>
          <ac:spMkLst>
            <pc:docMk/>
            <pc:sldMk cId="3063681818" sldId="2147474426"/>
            <ac:spMk id="22" creationId="{F2F76772-CD19-AD46-2DF0-90856D4844C5}"/>
          </ac:spMkLst>
        </pc:spChg>
      </pc:sldChg>
      <pc:sldChg chg="addSp delSp modSp mod modClrScheme chgLayout">
        <pc:chgData name="Ashutosh Dhananjay Bhamare" userId="990e45cb-1c5c-421b-ace5-d19bb915f6ac" providerId="ADAL" clId="{C1B585F4-801E-4309-A63D-B13E2162A9C6}" dt="2025-06-26T14:55:04.670" v="47" actId="478"/>
        <pc:sldMkLst>
          <pc:docMk/>
          <pc:sldMk cId="1341862300" sldId="2147474427"/>
        </pc:sldMkLst>
        <pc:spChg chg="del mod ord">
          <ac:chgData name="Ashutosh Dhananjay Bhamare" userId="990e45cb-1c5c-421b-ace5-d19bb915f6ac" providerId="ADAL" clId="{C1B585F4-801E-4309-A63D-B13E2162A9C6}" dt="2025-06-26T14:55:04.670" v="47" actId="478"/>
          <ac:spMkLst>
            <pc:docMk/>
            <pc:sldMk cId="1341862300" sldId="2147474427"/>
            <ac:spMk id="3" creationId="{45AC3A73-4519-0C5D-82F4-6E8CB59926D9}"/>
          </ac:spMkLst>
        </pc:spChg>
        <pc:spChg chg="del mod">
          <ac:chgData name="Ashutosh Dhananjay Bhamare" userId="990e45cb-1c5c-421b-ace5-d19bb915f6ac" providerId="ADAL" clId="{C1B585F4-801E-4309-A63D-B13E2162A9C6}" dt="2025-06-26T14:55:00.689" v="46" actId="478"/>
          <ac:spMkLst>
            <pc:docMk/>
            <pc:sldMk cId="1341862300" sldId="2147474427"/>
            <ac:spMk id="4" creationId="{24FBB48F-23B3-BCC0-F070-D054D24712A3}"/>
          </ac:spMkLst>
        </pc:spChg>
        <pc:spChg chg="add del mod ord">
          <ac:chgData name="Ashutosh Dhananjay Bhamare" userId="990e45cb-1c5c-421b-ace5-d19bb915f6ac" providerId="ADAL" clId="{C1B585F4-801E-4309-A63D-B13E2162A9C6}" dt="2025-06-26T14:53:21.464" v="18" actId="700"/>
          <ac:spMkLst>
            <pc:docMk/>
            <pc:sldMk cId="1341862300" sldId="2147474427"/>
            <ac:spMk id="17" creationId="{B7B4D2A1-F36E-941B-49B8-489047E26493}"/>
          </ac:spMkLst>
        </pc:spChg>
        <pc:spChg chg="add mod ord">
          <ac:chgData name="Ashutosh Dhananjay Bhamare" userId="990e45cb-1c5c-421b-ace5-d19bb915f6ac" providerId="ADAL" clId="{C1B585F4-801E-4309-A63D-B13E2162A9C6}" dt="2025-06-26T14:54:57.776" v="45" actId="20577"/>
          <ac:spMkLst>
            <pc:docMk/>
            <pc:sldMk cId="1341862300" sldId="2147474427"/>
            <ac:spMk id="28" creationId="{BDE90F96-1219-AC32-D50C-71D061C9DC78}"/>
          </ac:spMkLst>
        </pc:spChg>
      </pc:sldChg>
      <pc:sldChg chg="add">
        <pc:chgData name="Ashutosh Dhananjay Bhamare" userId="990e45cb-1c5c-421b-ace5-d19bb915f6ac" providerId="ADAL" clId="{C1B585F4-801E-4309-A63D-B13E2162A9C6}" dt="2025-06-26T14:48:49.352" v="0"/>
        <pc:sldMkLst>
          <pc:docMk/>
          <pc:sldMk cId="4214631934" sldId="2147481665"/>
        </pc:sldMkLst>
      </pc:sldChg>
      <pc:sldMasterChg chg="modSldLayout">
        <pc:chgData name="Ashutosh Dhananjay Bhamare" userId="990e45cb-1c5c-421b-ace5-d19bb915f6ac" providerId="ADAL" clId="{C1B585F4-801E-4309-A63D-B13E2162A9C6}" dt="2025-06-26T14:50:13.370" v="5" actId="478"/>
        <pc:sldMasterMkLst>
          <pc:docMk/>
          <pc:sldMasterMk cId="739674124" sldId="2147483765"/>
        </pc:sldMasterMkLst>
        <pc:sldLayoutChg chg="addSp delSp mod">
          <pc:chgData name="Ashutosh Dhananjay Bhamare" userId="990e45cb-1c5c-421b-ace5-d19bb915f6ac" providerId="ADAL" clId="{C1B585F4-801E-4309-A63D-B13E2162A9C6}" dt="2025-06-26T14:50:13.370" v="5" actId="478"/>
          <pc:sldLayoutMkLst>
            <pc:docMk/>
            <pc:sldMasterMk cId="739674124" sldId="2147483765"/>
            <pc:sldLayoutMk cId="2020557054" sldId="2147483773"/>
          </pc:sldLayoutMkLst>
          <pc:spChg chg="add del">
            <ac:chgData name="Ashutosh Dhananjay Bhamare" userId="990e45cb-1c5c-421b-ace5-d19bb915f6ac" providerId="ADAL" clId="{C1B585F4-801E-4309-A63D-B13E2162A9C6}" dt="2025-06-26T14:50:13.095" v="4" actId="478"/>
            <ac:spMkLst>
              <pc:docMk/>
              <pc:sldMasterMk cId="739674124" sldId="2147483765"/>
              <pc:sldLayoutMk cId="2020557054" sldId="2147483773"/>
              <ac:spMk id="2" creationId="{ECE03DCE-30C9-F426-C00F-B9F460DC72B9}"/>
            </ac:spMkLst>
          </pc:spChg>
          <pc:spChg chg="add del">
            <ac:chgData name="Ashutosh Dhananjay Bhamare" userId="990e45cb-1c5c-421b-ace5-d19bb915f6ac" providerId="ADAL" clId="{C1B585F4-801E-4309-A63D-B13E2162A9C6}" dt="2025-06-26T14:50:13.370" v="5" actId="478"/>
            <ac:spMkLst>
              <pc:docMk/>
              <pc:sldMasterMk cId="739674124" sldId="2147483765"/>
              <pc:sldLayoutMk cId="2020557054" sldId="2147483773"/>
              <ac:spMk id="3" creationId="{74C22D51-73B5-F05B-D4A5-8E57C78EC35B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421-A842-819E-744E8CD13116}"/>
              </c:ext>
            </c:extLst>
          </c:dPt>
          <c:dPt>
            <c:idx val="1"/>
            <c:bubble3D val="0"/>
            <c:spPr>
              <a:solidFill>
                <a:srgbClr val="ED7D3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421-A842-819E-744E8CD13116}"/>
              </c:ext>
            </c:extLst>
          </c:dPt>
          <c:dPt>
            <c:idx val="2"/>
            <c:bubble3D val="0"/>
            <c:spPr>
              <a:solidFill>
                <a:srgbClr val="0092D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421-A842-819E-744E8CD13116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421-A842-819E-744E8CD13116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421-A842-819E-744E8CD13116}"/>
              </c:ext>
            </c:extLst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1-A842-819E-744E8CD1311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Poppins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9C79E-0F0D-4D9B-A029-EA5BAB8DBAC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6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0D641-8D7B-E611-51FA-19D2A3AC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646FB1CB-5E1A-22ED-608A-46163B3D7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C2A09F93-B103-B4C2-2764-63BDB524538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330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17ECC-8E87-685D-372B-5A571AAE0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A9DD71C1-E84E-FDCA-7945-FD9E49375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1F63F217-FB96-695C-37F6-1502DE47A1B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729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DDA6C-89E3-38FE-5933-CB6CA255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D7373701-067D-2C03-B6A2-FEF455827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4B7BCCE2-E415-A2A6-A463-99DC472E58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Loreal, Marriott</a:t>
            </a:r>
          </a:p>
          <a:p>
            <a:r>
              <a:rPr lang="en-US" dirty="0"/>
              <a:t>CBDT (https://www.policycircle.org/policy/middle-class-paying-high-direct-taxes/), Otis (https://www.otis.com/en/us/products-services/otis-signature-service/otis-one)</a:t>
            </a:r>
          </a:p>
          <a:p>
            <a:r>
              <a:rPr lang="en-US" dirty="0"/>
              <a:t>J&amp;J, Microsoft</a:t>
            </a:r>
          </a:p>
          <a:p>
            <a:r>
              <a:rPr lang="en-US" dirty="0"/>
              <a:t>Citi, TRV</a:t>
            </a:r>
          </a:p>
          <a:p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93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AI-powered wealth management &amp; portfolio analytics </a:t>
            </a:r>
            <a:r>
              <a:rPr lang="en-US" dirty="0"/>
              <a:t>- https://www.ltimindtree.com/wp-content/uploads/2023/10/Intelligent-Insights-Via-Lumin-for-Wealth-Management-Brochure.pdf?pdf=download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Automated metadata tagging for media content management - https://www.ltimindtree.com/wp-content/uploads/2024/05/Automated-Metadata-Tagging.pdf?pdf=download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Dynamic AI-driven media ads management - https://www.ltimindtree.com/wp-content/uploads/2024/05/Contextual-Ad-insertion.pdf?pdf=download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Subsurface Digitalization Solution for Oil and Gas Industry - https://www.ltimindtree.com/industries/energy/upstream/subsurface-digitalization-solution-for-oil-and-gas-industry/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Smart underwriting for insurance - https://www.ltimindtree.com/industries/insurance/smart-underwriting/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Touchless claims ecosystem - https://www.ltimindtree.com/industries/insurance/touchless-claims/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R&amp;D portfolio management</a:t>
            </a: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16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– Izabela Dabrowa,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Antonio Ramon Vazquez Ramirez</a:t>
            </a:r>
            <a:r>
              <a:rPr lang="en-IN" dirty="0"/>
              <a:t> </a:t>
            </a:r>
            <a:endParaRPr lang="en-US" dirty="0"/>
          </a:p>
          <a:p>
            <a:r>
              <a:rPr lang="en-US" dirty="0"/>
              <a:t>2 -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Hector Moyano Ovejero</a:t>
            </a: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46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25D65-3E4E-D03E-75CC-19C7BB315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631F3AA5-2673-9499-D2B1-D41869B26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48AA53E3-436B-9B36-65C0-E619ABF000A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536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BBDBF-98E3-8535-39E7-502EBF3DB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1E99B267-8FB3-1706-A57D-AE3705A27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535D1EC7-DFAC-C5B2-3DB7-A7427D9E1B7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073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A33A7-0F91-0644-0EA0-BA9D3758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>
            <a:extLst>
              <a:ext uri="{FF2B5EF4-FFF2-40B4-BE49-F238E27FC236}">
                <a16:creationId xmlns:a16="http://schemas.microsoft.com/office/drawing/2014/main" id="{3E639AA6-4FC2-3690-D63D-078EEEC85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36" name="Shape 1036">
            <a:extLst>
              <a:ext uri="{FF2B5EF4-FFF2-40B4-BE49-F238E27FC236}">
                <a16:creationId xmlns:a16="http://schemas.microsoft.com/office/drawing/2014/main" id="{CB55D96B-323D-DCA7-4D1B-75E5BB9B98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48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1030" name="istockphoto-1379518830-1024x102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5108655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8230019" y="12874931"/>
            <a:ext cx="7890930" cy="428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208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4" b="0" i="0" u="none" strike="noStrike" kern="120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2134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1190174" y="817104"/>
            <a:ext cx="21031200" cy="6833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4934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1828754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327026" y="930198"/>
            <a:ext cx="640080" cy="4572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23569295" y="13134804"/>
            <a:ext cx="702574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12186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 Light"/>
              </a:rPr>
              <a:pPr marL="0" marR="0" lvl="0" indent="0" algn="ctr" defTabSz="121868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2718726" y="0"/>
            <a:ext cx="1256976" cy="7171264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342892" marR="0" lvl="0" indent="-342892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233" y="12765797"/>
            <a:ext cx="3928534" cy="878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3279230" y="12765794"/>
            <a:ext cx="1618592" cy="84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2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22442187" y="12875743"/>
            <a:ext cx="1656190" cy="648278"/>
          </a:xfrm>
          <a:prstGeom prst="rect">
            <a:avLst/>
          </a:prstGeom>
        </p:spPr>
        <p:txBody>
          <a:bodyPr lIns="209782" tIns="104890" rIns="209782" bIns="1048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8" y="555153"/>
            <a:ext cx="22970248" cy="720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2" y="4445000"/>
            <a:ext cx="177800" cy="76708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24206202" y="761719"/>
            <a:ext cx="177800" cy="52392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68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1" y="399017"/>
            <a:ext cx="299254" cy="847898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50445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23636121" y="13092115"/>
            <a:ext cx="746026" cy="623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23636119" y="13192783"/>
            <a:ext cx="746030" cy="33855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8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799510"/>
            <a:ext cx="8128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4" y="342310"/>
            <a:ext cx="22677120" cy="9144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48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99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49" y="287906"/>
            <a:ext cx="2388455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287906"/>
            <a:ext cx="203200" cy="864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79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44" y="939671"/>
            <a:ext cx="22261104" cy="6647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48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2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71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90" y="430135"/>
            <a:ext cx="21771428" cy="91567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72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6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21"/>
            <a:ext cx="24383968" cy="137159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907" y="2919927"/>
            <a:ext cx="5551982" cy="12795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64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177752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1030" name="istockphoto-1379518830-1024x1024.jpg"/>
          <p:cNvPicPr>
            <a:picLocks noChangeAspect="1"/>
          </p:cNvPicPr>
          <p:nvPr userDrawn="1"/>
        </p:nvPicPr>
        <p:blipFill>
          <a:blip r:embed="rId2"/>
          <a:srcRect l="39" r="39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1488996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165" y="538355"/>
            <a:ext cx="22402798" cy="86995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56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1828754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05123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8230019" y="12874931"/>
            <a:ext cx="7890930" cy="428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208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4" b="0" i="0" u="none" strike="noStrike" kern="120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2134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1190174" y="817104"/>
            <a:ext cx="21031200" cy="6833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4934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1828754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327026" y="930198"/>
            <a:ext cx="640080" cy="4572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23569295" y="13134804"/>
            <a:ext cx="702574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12186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 Light"/>
              </a:rPr>
              <a:pPr marL="0" marR="0" lvl="0" indent="0" algn="ctr" defTabSz="121868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2718726" y="0"/>
            <a:ext cx="1256976" cy="7171264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342892" marR="0" lvl="0" indent="-342892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342900" marR="0" lvl="0" indent="-34290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233" y="12765797"/>
            <a:ext cx="3928534" cy="878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3279230" y="12765794"/>
            <a:ext cx="1618592" cy="84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51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22442187" y="12875743"/>
            <a:ext cx="1656190" cy="648278"/>
          </a:xfrm>
          <a:prstGeom prst="rect">
            <a:avLst/>
          </a:prstGeom>
        </p:spPr>
        <p:txBody>
          <a:bodyPr lIns="209782" tIns="104890" rIns="209782" bIns="1048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8" y="555153"/>
            <a:ext cx="22970248" cy="720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2" y="4445000"/>
            <a:ext cx="177800" cy="76708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24206202" y="761719"/>
            <a:ext cx="177800" cy="52392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43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1" y="399017"/>
            <a:ext cx="299254" cy="847898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41590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23636121" y="13092115"/>
            <a:ext cx="746026" cy="623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23636119" y="13192783"/>
            <a:ext cx="746030" cy="33855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8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799510"/>
            <a:ext cx="8128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4" y="342310"/>
            <a:ext cx="22677120" cy="9144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48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557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49" y="287906"/>
            <a:ext cx="2388455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287906"/>
            <a:ext cx="203200" cy="864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20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44" y="939671"/>
            <a:ext cx="22261104" cy="6647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48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2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57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90" y="430135"/>
            <a:ext cx="21771428" cy="91567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019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25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1030" name="istockphoto-1379518830-1024x1024.jpg"/>
          <p:cNvPicPr>
            <a:picLocks noChangeAspect="1"/>
          </p:cNvPicPr>
          <p:nvPr userDrawn="1"/>
        </p:nvPicPr>
        <p:blipFill>
          <a:blip r:embed="rId2"/>
          <a:srcRect t="7" b="7"/>
          <a:stretch/>
        </p:blipFill>
        <p:spPr>
          <a:xfrm>
            <a:off x="0" y="0"/>
            <a:ext cx="24406705" cy="13716000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48261097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21"/>
            <a:ext cx="24383968" cy="137159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907" y="2919927"/>
            <a:ext cx="5551982" cy="12795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64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2032947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165" y="538355"/>
            <a:ext cx="22402798" cy="86995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56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1828754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74979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8230019" y="12874931"/>
            <a:ext cx="7890930" cy="428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1828208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34" kern="1200">
                <a:solidFill>
                  <a:srgbClr val="7C7C7C"/>
                </a:solidFill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lang="en-IN" sz="2134" kern="1200">
              <a:solidFill>
                <a:srgbClr val="7C7C7C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1190174" y="817104"/>
            <a:ext cx="21031200" cy="6833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4934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1828754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327026" y="930198"/>
            <a:ext cx="640080" cy="4572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23569295" y="13134804"/>
            <a:ext cx="702574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218682" fontAlgn="base">
              <a:spcBef>
                <a:spcPct val="0"/>
              </a:spcBef>
              <a:spcAft>
                <a:spcPct val="0"/>
              </a:spcAft>
              <a:defRPr/>
            </a:pPr>
            <a:fld id="{9C5957C0-C9FD-924F-A662-3B71DAE40C56}" type="slidenum">
              <a:rPr lang="uk-UA" sz="2200" smtClean="0">
                <a:solidFill>
                  <a:schemeClr val="bg1"/>
                </a:solidFill>
                <a:latin typeface="+mn-lt"/>
                <a:cs typeface="Calibri Light"/>
              </a:rPr>
              <a:pPr algn="ctr" defTabSz="121868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sz="2200">
              <a:solidFill>
                <a:schemeClr val="bg1"/>
              </a:solidFill>
              <a:latin typeface="+mn-lt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2718726" y="0"/>
            <a:ext cx="1256976" cy="7171264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342892" indent="-342892" algn="ctr"/>
              <a:endParaRPr lang="ko-KR" altLang="en-US" sz="36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endParaRPr lang="ko-KR" altLang="en-US" sz="3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3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3600"/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233" y="12765797"/>
            <a:ext cx="3928534" cy="878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3279230" y="12765794"/>
            <a:ext cx="1618592" cy="84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</p:spTree>
    <p:extLst>
      <p:ext uri="{BB962C8B-B14F-4D97-AF65-F5344CB8AC3E}">
        <p14:creationId xmlns:p14="http://schemas.microsoft.com/office/powerpoint/2010/main" val="2624170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22442187" y="12875743"/>
            <a:ext cx="1656190" cy="648278"/>
          </a:xfrm>
          <a:prstGeom prst="rect">
            <a:avLst/>
          </a:prstGeom>
        </p:spPr>
        <p:txBody>
          <a:bodyPr lIns="209782" tIns="104890" rIns="209782" bIns="1048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2400" b="0" smtClean="0">
                <a:solidFill>
                  <a:schemeClr val="bg1">
                    <a:lumMod val="50000"/>
                  </a:schemeClr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2400" b="0">
              <a:solidFill>
                <a:schemeClr val="bg1">
                  <a:lumMod val="50000"/>
                </a:schemeClr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8" y="555153"/>
            <a:ext cx="22970248" cy="720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2" y="4445000"/>
            <a:ext cx="177800" cy="76708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24206202" y="761719"/>
            <a:ext cx="177800" cy="52392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71071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1" y="399017"/>
            <a:ext cx="299254" cy="847898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812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23636121" y="13092115"/>
            <a:ext cx="746026" cy="623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23636119" y="13192783"/>
            <a:ext cx="746030" cy="33855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id-ID" sz="1866" b="0" i="0" strike="noStrike" spc="0" dirty="0">
              <a:solidFill>
                <a:schemeClr val="bg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799510"/>
            <a:ext cx="8128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4" y="342310"/>
            <a:ext cx="22677120" cy="9144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48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125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49" y="287906"/>
            <a:ext cx="2388455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287906"/>
            <a:ext cx="203200" cy="864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400"/>
          </a:p>
        </p:txBody>
      </p:sp>
    </p:spTree>
    <p:extLst>
      <p:ext uri="{BB962C8B-B14F-4D97-AF65-F5344CB8AC3E}">
        <p14:creationId xmlns:p14="http://schemas.microsoft.com/office/powerpoint/2010/main" val="1081903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44" y="939671"/>
            <a:ext cx="22261104" cy="66479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48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2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309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90" y="430135"/>
            <a:ext cx="21771428" cy="91567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56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39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46BDB-9C54-881F-30FD-85B1E8BA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B4D5A-C3A3-0779-7DB0-FD6C217D30E4}"/>
              </a:ext>
            </a:extLst>
          </p:cNvPr>
          <p:cNvGrpSpPr/>
          <p:nvPr userDrawn="1"/>
        </p:nvGrpSpPr>
        <p:grpSpPr>
          <a:xfrm>
            <a:off x="18169467" y="12806588"/>
            <a:ext cx="4640794" cy="394451"/>
            <a:chOff x="18169467" y="12806588"/>
            <a:chExt cx="4640794" cy="3944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B7E52-4D7A-FD0D-6C9E-0B14FA65D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69467" y="12806588"/>
              <a:ext cx="1394172" cy="3944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723CD1-8FFF-AD19-419B-5ECA67FF249C}"/>
                </a:ext>
              </a:extLst>
            </p:cNvPr>
            <p:cNvSpPr txBox="1"/>
            <p:nvPr userDrawn="1"/>
          </p:nvSpPr>
          <p:spPr>
            <a:xfrm>
              <a:off x="19465260" y="12827580"/>
              <a:ext cx="3345001" cy="34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97A0A4"/>
                  </a:solidFill>
                  <a:effectLst/>
                  <a:latin typeface="Frutiger LT Pro 45 Light" panose="020B0403030504020204" pitchFamily="34" charset="77"/>
                  <a:ea typeface="Frutiger LT Pro 45 Light" panose="020B0403030504020204" pitchFamily="34" charset="77"/>
                  <a:cs typeface="Calibri" panose="020F0502020204030204" pitchFamily="34" charset="0"/>
                </a:rPr>
                <a:t>|   Privileged and Confidential 2025</a:t>
              </a:r>
              <a:endParaRPr lang="en-IN" sz="1600" dirty="0">
                <a:solidFill>
                  <a:srgbClr val="595959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endParaRP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DAE100-6E17-CBF7-D8C8-1F2175777FE4}"/>
              </a:ext>
            </a:extLst>
          </p:cNvPr>
          <p:cNvSpPr txBox="1">
            <a:spLocks/>
          </p:cNvSpPr>
          <p:nvPr userDrawn="1"/>
        </p:nvSpPr>
        <p:spPr>
          <a:xfrm>
            <a:off x="22316808" y="12842820"/>
            <a:ext cx="1312603" cy="299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82000"/>
                  </a:schemeClr>
                </a:solidFill>
                <a:effectLst/>
                <a:uFillTx/>
                <a:latin typeface="Frutiger 45 Light" panose="020B0604020202020204" charset="0"/>
                <a:ea typeface="Poppins SemiBold"/>
                <a:cs typeface="Frutiger 45 Light" panose="020B0604020202020204" charset="0"/>
                <a:sym typeface="Poppins SemiBold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fld id="{5DF988E7-4302-440C-95E7-6512F5EA4DE4}" type="slidenum">
              <a:rPr kumimoji="0" lang="en-US" sz="1600" b="0" i="0" u="none" strike="noStrike" cap="none" spc="0" normalizeH="0" baseline="0" smtClean="0">
                <a:ln>
                  <a:noFill/>
                </a:ln>
                <a:solidFill>
                  <a:srgbClr val="97A0A4"/>
                </a:solidFill>
                <a:effectLst/>
                <a:uFillTx/>
                <a:latin typeface="Frutiger LT Pro 45 Light" panose="020B0403030504020204" pitchFamily="34" charset="77"/>
                <a:cs typeface="Calibri" panose="020F0502020204030204" pitchFamily="34" charset="0"/>
                <a:sym typeface="Poppins SemiBold"/>
              </a:rPr>
              <a:pPr/>
              <a:t>‹#›</a:t>
            </a:fld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97A0A4"/>
              </a:solidFill>
              <a:effectLst/>
              <a:uFillTx/>
              <a:latin typeface="Frutiger LT Pro 45 Light" panose="020B0403030504020204" pitchFamily="34" charset="77"/>
              <a:cs typeface="Calibri" panose="020F0502020204030204" pitchFamily="34" charset="0"/>
              <a:sym typeface="Poppins SemiBold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60446-54C1-AFA9-D1BD-069131B97872}"/>
              </a:ext>
            </a:extLst>
          </p:cNvPr>
          <p:cNvGrpSpPr/>
          <p:nvPr userDrawn="1"/>
        </p:nvGrpSpPr>
        <p:grpSpPr>
          <a:xfrm>
            <a:off x="-972416" y="0"/>
            <a:ext cx="509921" cy="2880360"/>
            <a:chOff x="-972416" y="0"/>
            <a:chExt cx="509921" cy="28803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20A4138-EFE7-AF37-C0E7-79D6AC66020F}"/>
                </a:ext>
              </a:extLst>
            </p:cNvPr>
            <p:cNvSpPr/>
            <p:nvPr/>
          </p:nvSpPr>
          <p:spPr>
            <a:xfrm rot="5400000">
              <a:off x="-972416" y="588387"/>
              <a:ext cx="509921" cy="509921"/>
            </a:xfrm>
            <a:prstGeom prst="ellipse">
              <a:avLst/>
            </a:prstGeom>
            <a:solidFill>
              <a:srgbClr val="ED7D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6AAB5C-E8CC-A7C7-70E2-5CE68D74BA30}"/>
                </a:ext>
              </a:extLst>
            </p:cNvPr>
            <p:cNvSpPr/>
            <p:nvPr/>
          </p:nvSpPr>
          <p:spPr>
            <a:xfrm rot="5400000">
              <a:off x="-972416" y="1176775"/>
              <a:ext cx="509921" cy="509921"/>
            </a:xfrm>
            <a:prstGeom prst="ellipse">
              <a:avLst/>
            </a:prstGeom>
            <a:solidFill>
              <a:srgbClr val="009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89389D-56AA-E548-FF64-129330058DDD}"/>
                </a:ext>
              </a:extLst>
            </p:cNvPr>
            <p:cNvSpPr/>
            <p:nvPr/>
          </p:nvSpPr>
          <p:spPr>
            <a:xfrm rot="5400000">
              <a:off x="-972416" y="0"/>
              <a:ext cx="509921" cy="509921"/>
            </a:xfrm>
            <a:prstGeom prst="ellipse">
              <a:avLst/>
            </a:prstGeom>
            <a:solidFill>
              <a:srgbClr val="C5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8A8206-7917-B11B-ECE5-2EF85F6E7696}"/>
                </a:ext>
              </a:extLst>
            </p:cNvPr>
            <p:cNvSpPr/>
            <p:nvPr/>
          </p:nvSpPr>
          <p:spPr>
            <a:xfrm rot="5400000">
              <a:off x="-972416" y="2370439"/>
              <a:ext cx="509921" cy="5099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27022F-D175-164E-EF6F-1F6CCB5F431B}"/>
                </a:ext>
              </a:extLst>
            </p:cNvPr>
            <p:cNvSpPr/>
            <p:nvPr/>
          </p:nvSpPr>
          <p:spPr>
            <a:xfrm rot="5400000">
              <a:off x="-972416" y="1765162"/>
              <a:ext cx="509921" cy="509921"/>
            </a:xfrm>
            <a:prstGeom prst="ellipse">
              <a:avLst/>
            </a:prstGeom>
            <a:solidFill>
              <a:srgbClr val="003C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26719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60446-54C1-AFA9-D1BD-069131B97872}"/>
              </a:ext>
            </a:extLst>
          </p:cNvPr>
          <p:cNvGrpSpPr/>
          <p:nvPr userDrawn="1"/>
        </p:nvGrpSpPr>
        <p:grpSpPr>
          <a:xfrm>
            <a:off x="-972416" y="0"/>
            <a:ext cx="509921" cy="2880360"/>
            <a:chOff x="-972416" y="0"/>
            <a:chExt cx="509921" cy="28803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20A4138-EFE7-AF37-C0E7-79D6AC66020F}"/>
                </a:ext>
              </a:extLst>
            </p:cNvPr>
            <p:cNvSpPr/>
            <p:nvPr/>
          </p:nvSpPr>
          <p:spPr>
            <a:xfrm rot="5400000">
              <a:off x="-972416" y="588387"/>
              <a:ext cx="509921" cy="509921"/>
            </a:xfrm>
            <a:prstGeom prst="ellipse">
              <a:avLst/>
            </a:prstGeom>
            <a:solidFill>
              <a:srgbClr val="ED7D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6AAB5C-E8CC-A7C7-70E2-5CE68D74BA30}"/>
                </a:ext>
              </a:extLst>
            </p:cNvPr>
            <p:cNvSpPr/>
            <p:nvPr/>
          </p:nvSpPr>
          <p:spPr>
            <a:xfrm rot="5400000">
              <a:off x="-972416" y="1176775"/>
              <a:ext cx="509921" cy="509921"/>
            </a:xfrm>
            <a:prstGeom prst="ellipse">
              <a:avLst/>
            </a:prstGeom>
            <a:solidFill>
              <a:srgbClr val="009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89389D-56AA-E548-FF64-129330058DDD}"/>
                </a:ext>
              </a:extLst>
            </p:cNvPr>
            <p:cNvSpPr/>
            <p:nvPr/>
          </p:nvSpPr>
          <p:spPr>
            <a:xfrm rot="5400000">
              <a:off x="-972416" y="0"/>
              <a:ext cx="509921" cy="509921"/>
            </a:xfrm>
            <a:prstGeom prst="ellipse">
              <a:avLst/>
            </a:prstGeom>
            <a:solidFill>
              <a:srgbClr val="C5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8A8206-7917-B11B-ECE5-2EF85F6E7696}"/>
                </a:ext>
              </a:extLst>
            </p:cNvPr>
            <p:cNvSpPr/>
            <p:nvPr/>
          </p:nvSpPr>
          <p:spPr>
            <a:xfrm rot="5400000">
              <a:off x="-972416" y="2370439"/>
              <a:ext cx="509921" cy="5099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27022F-D175-164E-EF6F-1F6CCB5F431B}"/>
                </a:ext>
              </a:extLst>
            </p:cNvPr>
            <p:cNvSpPr/>
            <p:nvPr/>
          </p:nvSpPr>
          <p:spPr>
            <a:xfrm rot="5400000">
              <a:off x="-972416" y="1765162"/>
              <a:ext cx="509921" cy="509921"/>
            </a:xfrm>
            <a:prstGeom prst="ellipse">
              <a:avLst/>
            </a:prstGeom>
            <a:solidFill>
              <a:srgbClr val="003C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6B4340-CD2B-C0C0-7E6C-989592ED6B86}"/>
              </a:ext>
            </a:extLst>
          </p:cNvPr>
          <p:cNvGrpSpPr/>
          <p:nvPr userDrawn="1"/>
        </p:nvGrpSpPr>
        <p:grpSpPr>
          <a:xfrm>
            <a:off x="17973675" y="12823770"/>
            <a:ext cx="4907591" cy="378846"/>
            <a:chOff x="17973675" y="12823770"/>
            <a:chExt cx="4907591" cy="378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723CD1-8FFF-AD19-419B-5ECA67FF249C}"/>
                </a:ext>
              </a:extLst>
            </p:cNvPr>
            <p:cNvSpPr txBox="1"/>
            <p:nvPr userDrawn="1"/>
          </p:nvSpPr>
          <p:spPr>
            <a:xfrm>
              <a:off x="18869840" y="12827580"/>
              <a:ext cx="4011426" cy="34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97A0A4"/>
                  </a:solidFill>
                  <a:effectLst/>
                  <a:latin typeface="Frutiger LT Pro 45 Light" panose="020B0403030504020204" pitchFamily="34" charset="77"/>
                  <a:ea typeface="Frutiger LT Pro 45 Light" panose="020B0403030504020204" pitchFamily="34" charset="77"/>
                  <a:cs typeface="Calibri" panose="020F0502020204030204" pitchFamily="34" charset="0"/>
                </a:rPr>
                <a:t>|   Privileged and Confidential 2025</a:t>
              </a:r>
              <a:endParaRPr lang="en-IN" sz="1600" dirty="0">
                <a:solidFill>
                  <a:srgbClr val="595959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358E5F-2966-B48E-D152-D462EC2C7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500" b="28571"/>
            <a:stretch/>
          </p:blipFill>
          <p:spPr>
            <a:xfrm>
              <a:off x="17973675" y="12823770"/>
              <a:ext cx="1647825" cy="378846"/>
            </a:xfrm>
            <a:prstGeom prst="rect">
              <a:avLst/>
            </a:prstGeom>
          </p:spPr>
        </p:pic>
      </p:grp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CF65B74-4303-4D7B-4F31-84EDF1CE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8287" y="12846630"/>
            <a:ext cx="1312603" cy="554548"/>
          </a:xfrm>
          <a:prstGeom prst="rect">
            <a:avLst/>
          </a:prstGeom>
        </p:spPr>
        <p:txBody>
          <a:bodyPr/>
          <a:lstStyle>
            <a:lvl1pPr>
              <a:defRPr kumimoji="0" lang="en-US" sz="1600" b="0" i="0" u="none" strike="noStrike" cap="none" spc="0" normalizeH="0" baseline="0" smtClean="0">
                <a:ln>
                  <a:noFill/>
                </a:ln>
                <a:solidFill>
                  <a:srgbClr val="97A0A4"/>
                </a:solidFill>
                <a:effectLst/>
                <a:uFillTx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  <a:sym typeface="Poppins SemiBold"/>
              </a:defRPr>
            </a:lvl1pPr>
          </a:lstStyle>
          <a:p>
            <a:fld id="{5DF988E7-4302-440C-95E7-6512F5EA4DE4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6330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11668131" y="13604155"/>
            <a:ext cx="12715874" cy="118198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" y="5"/>
            <a:ext cx="24383968" cy="137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1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21"/>
            <a:ext cx="24383968" cy="137159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907" y="2919927"/>
            <a:ext cx="5551982" cy="12795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64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38129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165" y="538355"/>
            <a:ext cx="22402798" cy="86995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56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1828754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6402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9.sv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9.sv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sv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36C30-09B2-790D-969F-82083E66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1DF08-0ED3-4DFA-C549-38B67B75C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DA741B-3E6F-5A17-9FB5-CA0C559A6ADE}"/>
              </a:ext>
            </a:extLst>
          </p:cNvPr>
          <p:cNvGrpSpPr/>
          <p:nvPr userDrawn="1"/>
        </p:nvGrpSpPr>
        <p:grpSpPr>
          <a:xfrm>
            <a:off x="-972416" y="0"/>
            <a:ext cx="509921" cy="2880360"/>
            <a:chOff x="-972416" y="0"/>
            <a:chExt cx="509921" cy="28803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75529E-7991-9E0E-3D28-F70CD2D5E986}"/>
                </a:ext>
              </a:extLst>
            </p:cNvPr>
            <p:cNvSpPr/>
            <p:nvPr/>
          </p:nvSpPr>
          <p:spPr>
            <a:xfrm rot="5400000">
              <a:off x="-972416" y="588387"/>
              <a:ext cx="509921" cy="509921"/>
            </a:xfrm>
            <a:prstGeom prst="ellipse">
              <a:avLst/>
            </a:prstGeom>
            <a:solidFill>
              <a:srgbClr val="ED7D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CCC008-17CC-2C6A-4EF1-E3809A6C7A36}"/>
                </a:ext>
              </a:extLst>
            </p:cNvPr>
            <p:cNvSpPr/>
            <p:nvPr/>
          </p:nvSpPr>
          <p:spPr>
            <a:xfrm rot="5400000">
              <a:off x="-972416" y="1176775"/>
              <a:ext cx="509921" cy="509921"/>
            </a:xfrm>
            <a:prstGeom prst="ellipse">
              <a:avLst/>
            </a:prstGeom>
            <a:solidFill>
              <a:srgbClr val="009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271D22-D65E-DBAB-C116-D36DC6A18923}"/>
                </a:ext>
              </a:extLst>
            </p:cNvPr>
            <p:cNvSpPr/>
            <p:nvPr/>
          </p:nvSpPr>
          <p:spPr>
            <a:xfrm rot="5400000">
              <a:off x="-972416" y="0"/>
              <a:ext cx="509921" cy="509921"/>
            </a:xfrm>
            <a:prstGeom prst="ellipse">
              <a:avLst/>
            </a:prstGeom>
            <a:solidFill>
              <a:srgbClr val="C5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81D23F-1689-F54D-3EC0-E0474B7E7540}"/>
                </a:ext>
              </a:extLst>
            </p:cNvPr>
            <p:cNvSpPr/>
            <p:nvPr/>
          </p:nvSpPr>
          <p:spPr>
            <a:xfrm rot="5400000">
              <a:off x="-972416" y="2370439"/>
              <a:ext cx="509921" cy="5099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0BA653-FF88-1EFB-F4D3-CA720EA56060}"/>
                </a:ext>
              </a:extLst>
            </p:cNvPr>
            <p:cNvSpPr/>
            <p:nvPr/>
          </p:nvSpPr>
          <p:spPr>
            <a:xfrm rot="5400000">
              <a:off x="-972416" y="1765162"/>
              <a:ext cx="509921" cy="509921"/>
            </a:xfrm>
            <a:prstGeom prst="ellipse">
              <a:avLst/>
            </a:prstGeom>
            <a:solidFill>
              <a:srgbClr val="003C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9866F2-1326-EFBA-892B-679360E7399F}"/>
              </a:ext>
            </a:extLst>
          </p:cNvPr>
          <p:cNvGrpSpPr/>
          <p:nvPr userDrawn="1"/>
        </p:nvGrpSpPr>
        <p:grpSpPr>
          <a:xfrm>
            <a:off x="17973675" y="12823770"/>
            <a:ext cx="4836586" cy="378846"/>
            <a:chOff x="17973675" y="12823770"/>
            <a:chExt cx="4836586" cy="37884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2D80CE-FB4E-A225-A49A-AD6EC9C087FE}"/>
                </a:ext>
              </a:extLst>
            </p:cNvPr>
            <p:cNvSpPr txBox="1"/>
            <p:nvPr userDrawn="1"/>
          </p:nvSpPr>
          <p:spPr>
            <a:xfrm>
              <a:off x="19465260" y="12827580"/>
              <a:ext cx="3345001" cy="34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97A0A4"/>
                  </a:solidFill>
                  <a:effectLst/>
                  <a:latin typeface="Frutiger LT Pro 45 Light" panose="020B0403030504020204" pitchFamily="34" charset="77"/>
                  <a:ea typeface="Frutiger LT Pro 45 Light" panose="020B0403030504020204" pitchFamily="34" charset="77"/>
                  <a:cs typeface="Calibri" panose="020F0502020204030204" pitchFamily="34" charset="0"/>
                </a:rPr>
                <a:t>|   Privileged and Confidential 2025</a:t>
              </a:r>
              <a:endParaRPr lang="en-IN" sz="1600" dirty="0">
                <a:solidFill>
                  <a:srgbClr val="595959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66E6DC-4BA9-F99A-041F-237FA7AF32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7500" b="28571"/>
            <a:stretch/>
          </p:blipFill>
          <p:spPr>
            <a:xfrm>
              <a:off x="17973675" y="12823770"/>
              <a:ext cx="1647825" cy="378846"/>
            </a:xfrm>
            <a:prstGeom prst="rect">
              <a:avLst/>
            </a:prstGeom>
          </p:spPr>
        </p:pic>
      </p:grp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51C7CB98-54F0-B9D1-2EA4-FEFF183F7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28287" y="12846630"/>
            <a:ext cx="1312603" cy="554548"/>
          </a:xfrm>
          <a:prstGeom prst="rect">
            <a:avLst/>
          </a:prstGeom>
        </p:spPr>
        <p:txBody>
          <a:bodyPr/>
          <a:lstStyle>
            <a:lvl1pPr>
              <a:defRPr kumimoji="0" lang="en-US" sz="1600" b="0" i="0" u="none" strike="noStrike" cap="none" spc="0" normalizeH="0" baseline="0" smtClean="0">
                <a:ln>
                  <a:noFill/>
                </a:ln>
                <a:solidFill>
                  <a:srgbClr val="97A0A4"/>
                </a:solidFill>
                <a:effectLst/>
                <a:uFillTx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  <a:sym typeface="Poppins SemiBold"/>
              </a:defRPr>
            </a:lvl1pPr>
          </a:lstStyle>
          <a:p>
            <a:fld id="{5DF988E7-4302-440C-95E7-6512F5EA4DE4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045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1" r:id="rId2"/>
    <p:sldLayoutId id="2147483749" r:id="rId3"/>
    <p:sldLayoutId id="2147483750" r:id="rId4"/>
    <p:sldLayoutId id="2147483752" r:id="rId5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 45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 45 bold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45 bold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45 bold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45 bold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45 bold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730251"/>
            <a:ext cx="2177143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171" y="3651251"/>
            <a:ext cx="21771430" cy="8702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6289040" y="12956385"/>
            <a:ext cx="1199896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007249" y="180205"/>
            <a:ext cx="3693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493" y="12897397"/>
            <a:ext cx="2335230" cy="6591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2654670" y="13030429"/>
            <a:ext cx="0" cy="41589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7186" y="13061457"/>
            <a:ext cx="1819568" cy="3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730251"/>
            <a:ext cx="2177143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171" y="3651251"/>
            <a:ext cx="21771430" cy="8702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6289040" y="12956385"/>
            <a:ext cx="1199896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007249" y="180205"/>
            <a:ext cx="3693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493" y="12897397"/>
            <a:ext cx="2335230" cy="6591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2654670" y="13030429"/>
            <a:ext cx="0" cy="41589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7186" y="13061457"/>
            <a:ext cx="1819568" cy="3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730251"/>
            <a:ext cx="2177143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171" y="3651251"/>
            <a:ext cx="21771430" cy="8702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6289040" y="12956385"/>
            <a:ext cx="1199896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600"/>
              </a:spcAft>
            </a:pPr>
            <a:r>
              <a:rPr lang="en-US" sz="2000">
                <a:solidFill>
                  <a:srgbClr val="97A0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lang="en-IN" sz="200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007282" y="180205"/>
            <a:ext cx="3693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493" y="12897397"/>
            <a:ext cx="2335230" cy="6591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2654670" y="13030429"/>
            <a:ext cx="0" cy="41589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7186" y="13061457"/>
            <a:ext cx="1819568" cy="3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microsoft.com/office/2007/relationships/hdphoto" Target="../media/hdphoto6.wdp"/><Relationship Id="rId26" Type="http://schemas.openxmlformats.org/officeDocument/2006/relationships/image" Target="../media/image80.jpeg"/><Relationship Id="rId39" Type="http://schemas.openxmlformats.org/officeDocument/2006/relationships/image" Target="../media/image88.png"/><Relationship Id="rId21" Type="http://schemas.microsoft.com/office/2007/relationships/hdphoto" Target="../media/hdphoto7.wdp"/><Relationship Id="rId34" Type="http://schemas.microsoft.com/office/2007/relationships/hdphoto" Target="../media/hdphoto11.wdp"/><Relationship Id="rId42" Type="http://schemas.microsoft.com/office/2007/relationships/hdphoto" Target="../media/hdphoto15.wdp"/><Relationship Id="rId47" Type="http://schemas.openxmlformats.org/officeDocument/2006/relationships/image" Target="../media/image93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29" Type="http://schemas.microsoft.com/office/2007/relationships/hdphoto" Target="../media/hdphoto9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24" Type="http://schemas.microsoft.com/office/2007/relationships/hdphoto" Target="../media/hdphoto8.wdp"/><Relationship Id="rId32" Type="http://schemas.microsoft.com/office/2007/relationships/hdphoto" Target="../media/hdphoto10.wdp"/><Relationship Id="rId37" Type="http://schemas.openxmlformats.org/officeDocument/2006/relationships/image" Target="../media/image87.png"/><Relationship Id="rId40" Type="http://schemas.microsoft.com/office/2007/relationships/hdphoto" Target="../media/hdphoto14.wdp"/><Relationship Id="rId45" Type="http://schemas.openxmlformats.org/officeDocument/2006/relationships/image" Target="../media/image91.png"/><Relationship Id="rId5" Type="http://schemas.microsoft.com/office/2007/relationships/hdphoto" Target="../media/hdphoto2.wdp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82.png"/><Relationship Id="rId36" Type="http://schemas.microsoft.com/office/2007/relationships/hdphoto" Target="../media/hdphoto12.wdp"/><Relationship Id="rId10" Type="http://schemas.microsoft.com/office/2007/relationships/hdphoto" Target="../media/hdphoto4.wdp"/><Relationship Id="rId19" Type="http://schemas.openxmlformats.org/officeDocument/2006/relationships/image" Target="../media/image75.jpeg"/><Relationship Id="rId31" Type="http://schemas.openxmlformats.org/officeDocument/2006/relationships/image" Target="../media/image84.png"/><Relationship Id="rId44" Type="http://schemas.microsoft.com/office/2007/relationships/hdphoto" Target="../media/hdphoto16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2.svg"/><Relationship Id="rId22" Type="http://schemas.openxmlformats.org/officeDocument/2006/relationships/image" Target="../media/image77.jpeg"/><Relationship Id="rId27" Type="http://schemas.openxmlformats.org/officeDocument/2006/relationships/image" Target="../media/image81.jpeg"/><Relationship Id="rId30" Type="http://schemas.openxmlformats.org/officeDocument/2006/relationships/image" Target="../media/image83.jpeg"/><Relationship Id="rId35" Type="http://schemas.openxmlformats.org/officeDocument/2006/relationships/image" Target="../media/image86.png"/><Relationship Id="rId43" Type="http://schemas.openxmlformats.org/officeDocument/2006/relationships/image" Target="../media/image90.png"/><Relationship Id="rId48" Type="http://schemas.openxmlformats.org/officeDocument/2006/relationships/image" Target="../media/image94.svg"/><Relationship Id="rId8" Type="http://schemas.openxmlformats.org/officeDocument/2006/relationships/image" Target="../media/image67.jpeg"/><Relationship Id="rId3" Type="http://schemas.openxmlformats.org/officeDocument/2006/relationships/chart" Target="../charts/chart1.xml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79.jpeg"/><Relationship Id="rId33" Type="http://schemas.openxmlformats.org/officeDocument/2006/relationships/image" Target="../media/image85.png"/><Relationship Id="rId38" Type="http://schemas.microsoft.com/office/2007/relationships/hdphoto" Target="../media/hdphoto13.wdp"/><Relationship Id="rId46" Type="http://schemas.openxmlformats.org/officeDocument/2006/relationships/image" Target="../media/image92.svg"/><Relationship Id="rId20" Type="http://schemas.openxmlformats.org/officeDocument/2006/relationships/image" Target="../media/image76.png"/><Relationship Id="rId41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47.png"/><Relationship Id="rId18" Type="http://schemas.openxmlformats.org/officeDocument/2006/relationships/image" Target="../media/image107.svg"/><Relationship Id="rId3" Type="http://schemas.openxmlformats.org/officeDocument/2006/relationships/image" Target="../media/image95.png"/><Relationship Id="rId21" Type="http://schemas.openxmlformats.org/officeDocument/2006/relationships/image" Target="../media/image110.png"/><Relationship Id="rId7" Type="http://schemas.openxmlformats.org/officeDocument/2006/relationships/image" Target="../media/image99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5.svg"/><Relationship Id="rId20" Type="http://schemas.openxmlformats.org/officeDocument/2006/relationships/image" Target="../media/image109.sv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sv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104.png"/><Relationship Id="rId10" Type="http://schemas.openxmlformats.org/officeDocument/2006/relationships/image" Target="../media/image45.png"/><Relationship Id="rId19" Type="http://schemas.openxmlformats.org/officeDocument/2006/relationships/image" Target="../media/image108.png"/><Relationship Id="rId4" Type="http://schemas.openxmlformats.org/officeDocument/2006/relationships/image" Target="../media/image96.svg"/><Relationship Id="rId9" Type="http://schemas.openxmlformats.org/officeDocument/2006/relationships/image" Target="../media/image44.png"/><Relationship Id="rId14" Type="http://schemas.openxmlformats.org/officeDocument/2006/relationships/image" Target="../media/image103.png"/><Relationship Id="rId22" Type="http://schemas.openxmlformats.org/officeDocument/2006/relationships/image" Target="../media/image1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26" Type="http://schemas.openxmlformats.org/officeDocument/2006/relationships/image" Target="../media/image130.png"/><Relationship Id="rId3" Type="http://schemas.openxmlformats.org/officeDocument/2006/relationships/image" Target="../media/image113.jpeg"/><Relationship Id="rId21" Type="http://schemas.openxmlformats.org/officeDocument/2006/relationships/image" Target="../media/image25.png"/><Relationship Id="rId34" Type="http://schemas.openxmlformats.org/officeDocument/2006/relationships/image" Target="../media/image138.svg"/><Relationship Id="rId7" Type="http://schemas.openxmlformats.org/officeDocument/2006/relationships/image" Target="../media/image115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29.png"/><Relationship Id="rId33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24" Type="http://schemas.openxmlformats.org/officeDocument/2006/relationships/image" Target="../media/image128.png"/><Relationship Id="rId32" Type="http://schemas.openxmlformats.org/officeDocument/2006/relationships/image" Target="../media/image136.svg"/><Relationship Id="rId5" Type="http://schemas.openxmlformats.org/officeDocument/2006/relationships/image" Target="../media/image114.png"/><Relationship Id="rId15" Type="http://schemas.openxmlformats.org/officeDocument/2006/relationships/image" Target="../media/image120.png"/><Relationship Id="rId23" Type="http://schemas.openxmlformats.org/officeDocument/2006/relationships/image" Target="../media/image127.png"/><Relationship Id="rId28" Type="http://schemas.openxmlformats.org/officeDocument/2006/relationships/image" Target="../media/image132.svg"/><Relationship Id="rId36" Type="http://schemas.openxmlformats.org/officeDocument/2006/relationships/image" Target="../media/image140.svg"/><Relationship Id="rId10" Type="http://schemas.openxmlformats.org/officeDocument/2006/relationships/image" Target="../media/image22.png"/><Relationship Id="rId19" Type="http://schemas.openxmlformats.org/officeDocument/2006/relationships/image" Target="../media/image124.png"/><Relationship Id="rId31" Type="http://schemas.openxmlformats.org/officeDocument/2006/relationships/image" Target="../media/image135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119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svg"/><Relationship Id="rId35" Type="http://schemas.openxmlformats.org/officeDocument/2006/relationships/image" Target="../media/image139.png"/><Relationship Id="rId8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1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5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11" Type="http://schemas.openxmlformats.org/officeDocument/2006/relationships/image" Target="../media/image48.png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10" Type="http://schemas.openxmlformats.org/officeDocument/2006/relationships/image" Target="../media/image49.png"/><Relationship Id="rId19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8878D6-0F24-F30A-8617-383063063CBB}"/>
              </a:ext>
            </a:extLst>
          </p:cNvPr>
          <p:cNvCxnSpPr>
            <a:cxnSpLocks/>
          </p:cNvCxnSpPr>
          <p:nvPr/>
        </p:nvCxnSpPr>
        <p:spPr>
          <a:xfrm flipH="1">
            <a:off x="9726699" y="11329762"/>
            <a:ext cx="6787298" cy="0"/>
          </a:xfrm>
          <a:prstGeom prst="line">
            <a:avLst/>
          </a:prstGeom>
          <a:ln w="19050">
            <a:solidFill>
              <a:schemeClr val="bg1">
                <a:alpha val="2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4">
            <a:extLst>
              <a:ext uri="{FF2B5EF4-FFF2-40B4-BE49-F238E27FC236}">
                <a16:creationId xmlns:a16="http://schemas.microsoft.com/office/drawing/2014/main" id="{CBA18D43-991C-B16B-2C0F-2C49EC4F352A}"/>
              </a:ext>
            </a:extLst>
          </p:cNvPr>
          <p:cNvSpPr txBox="1">
            <a:spLocks/>
          </p:cNvSpPr>
          <p:nvPr/>
        </p:nvSpPr>
        <p:spPr>
          <a:xfrm>
            <a:off x="9457739" y="8989357"/>
            <a:ext cx="11903662" cy="20422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AAF6"/>
                </a:solidFill>
                <a:effectLst/>
                <a:uLnTx/>
                <a:uFillTx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 defTabSz="2438220" hangingPunct="1">
              <a:lnSpc>
                <a:spcPct val="100000"/>
              </a:lnSpc>
              <a:defRPr/>
            </a:pPr>
            <a:r>
              <a:rPr lang="en-GB" sz="6400" kern="1200" dirty="0">
                <a:solidFill>
                  <a:srgbClr val="FFFFFF"/>
                </a:solidFill>
                <a:latin typeface="Frutiger 45 Light"/>
              </a:rPr>
              <a:t>Empower your AI</a:t>
            </a:r>
          </a:p>
          <a:p>
            <a:pPr algn="l" defTabSz="2438220" hangingPunct="1">
              <a:lnSpc>
                <a:spcPct val="100000"/>
              </a:lnSpc>
              <a:defRPr/>
            </a:pPr>
            <a:r>
              <a:rPr lang="en-GB" sz="6400" kern="1200" dirty="0">
                <a:solidFill>
                  <a:srgbClr val="FFFFFF"/>
                </a:solidFill>
                <a:latin typeface="Frutiger 45 Light"/>
              </a:rPr>
              <a:t>with Trusted Data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BBB53981-C9EF-7CBC-8E68-D456BEACF66A}"/>
              </a:ext>
            </a:extLst>
          </p:cNvPr>
          <p:cNvSpPr txBox="1">
            <a:spLocks/>
          </p:cNvSpPr>
          <p:nvPr/>
        </p:nvSpPr>
        <p:spPr>
          <a:xfrm>
            <a:off x="9726697" y="11533065"/>
            <a:ext cx="8951898" cy="594906"/>
          </a:xfrm>
          <a:prstGeom prst="rect">
            <a:avLst/>
          </a:prstGeom>
          <a:noFill/>
        </p:spPr>
        <p:txBody>
          <a:bodyPr vert="horz" wrap="square" lIns="182880" tIns="91440" rIns="182880" bIns="9144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 panose="020F0502020204030204" pitchFamily="34" charset="0"/>
              </a:defRPr>
            </a:lvl1pPr>
          </a:lstStyle>
          <a:p>
            <a:pPr defTabSz="1371566">
              <a:lnSpc>
                <a:spcPct val="100000"/>
              </a:lnSpc>
            </a:pPr>
            <a:r>
              <a:rPr lang="en-US" sz="2666" b="0">
                <a:solidFill>
                  <a:srgbClr val="FFFFFF"/>
                </a:solidFill>
                <a:latin typeface="Frutiger 45 Light"/>
              </a:rPr>
              <a:t>Jun 2025</a:t>
            </a:r>
            <a:endParaRPr lang="en-US" sz="3734" b="0">
              <a:solidFill>
                <a:srgbClr val="FFFFFF"/>
              </a:solidFill>
              <a:latin typeface="Frutiger 45 Ligh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9F283-F7CF-3C80-045B-D4091325CD1F}"/>
              </a:ext>
            </a:extLst>
          </p:cNvPr>
          <p:cNvGrpSpPr/>
          <p:nvPr/>
        </p:nvGrpSpPr>
        <p:grpSpPr>
          <a:xfrm>
            <a:off x="17021759" y="3753032"/>
            <a:ext cx="7479030" cy="1171712"/>
            <a:chOff x="8615046" y="1922814"/>
            <a:chExt cx="3739514" cy="585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0EB8A-E212-150E-D22F-F31868CEC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8836" y="1922814"/>
              <a:ext cx="2075724" cy="58585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5B9B71-D4DE-2543-A3ED-A4DFD636B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58567" y="1999981"/>
              <a:ext cx="0" cy="431524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740DF6-78D6-88B7-973D-E8767F3A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15046" y="2063734"/>
              <a:ext cx="1550034" cy="273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29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1B06-E76E-9761-73E0-2F02216D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AutoShape 9">
            <a:extLst>
              <a:ext uri="{FF2B5EF4-FFF2-40B4-BE49-F238E27FC236}">
                <a16:creationId xmlns:a16="http://schemas.microsoft.com/office/drawing/2014/main" id="{6EAB63C0-DEB6-2D8C-6DA9-7623A42A60A1}"/>
              </a:ext>
            </a:extLst>
          </p:cNvPr>
          <p:cNvSpPr/>
          <p:nvPr/>
        </p:nvSpPr>
        <p:spPr>
          <a:xfrm rot="1800000" flipV="1">
            <a:off x="8973310" y="10743270"/>
            <a:ext cx="1080000" cy="0"/>
          </a:xfrm>
          <a:prstGeom prst="line">
            <a:avLst/>
          </a:prstGeom>
          <a:ln w="19050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74" name="AutoShape 9">
            <a:extLst>
              <a:ext uri="{FF2B5EF4-FFF2-40B4-BE49-F238E27FC236}">
                <a16:creationId xmlns:a16="http://schemas.microsoft.com/office/drawing/2014/main" id="{7DFFF03B-3289-3720-88A7-91A303C0CEA9}"/>
              </a:ext>
            </a:extLst>
          </p:cNvPr>
          <p:cNvSpPr/>
          <p:nvPr/>
        </p:nvSpPr>
        <p:spPr>
          <a:xfrm rot="19800000" flipH="1" flipV="1">
            <a:off x="8765222" y="4681852"/>
            <a:ext cx="1080000" cy="0"/>
          </a:xfrm>
          <a:prstGeom prst="line">
            <a:avLst/>
          </a:prstGeom>
          <a:ln w="19050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aphicFrame>
        <p:nvGraphicFramePr>
          <p:cNvPr id="2070" name="Chart 2069">
            <a:extLst>
              <a:ext uri="{FF2B5EF4-FFF2-40B4-BE49-F238E27FC236}">
                <a16:creationId xmlns:a16="http://schemas.microsoft.com/office/drawing/2014/main" id="{AD78D3B4-93BE-1509-4577-8313EF48E8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91259"/>
              </p:ext>
            </p:extLst>
          </p:nvPr>
        </p:nvGraphicFramePr>
        <p:xfrm>
          <a:off x="1022230" y="3659638"/>
          <a:ext cx="10415710" cy="819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173D6FE2-B911-E1B8-2720-97FFC9AB8C42}"/>
              </a:ext>
            </a:extLst>
          </p:cNvPr>
          <p:cNvSpPr txBox="1"/>
          <p:nvPr/>
        </p:nvSpPr>
        <p:spPr>
          <a:xfrm>
            <a:off x="6827520" y="883197"/>
            <a:ext cx="1715953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endParaRPr lang="en-US" sz="7200" dirty="0">
              <a:gradFill>
                <a:gsLst>
                  <a:gs pos="100000">
                    <a:srgbClr val="ED7D30"/>
                  </a:gs>
                  <a:gs pos="2000">
                    <a:srgbClr val="C50084"/>
                  </a:gs>
                </a:gsLst>
                <a:lin ang="10623195" scaled="0"/>
              </a:gradFill>
              <a:latin typeface="Frutiger LT Pro 45 Light" panose="020B0403030504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55D2FA-70BA-2AB2-F326-E9532367D224}"/>
              </a:ext>
            </a:extLst>
          </p:cNvPr>
          <p:cNvSpPr/>
          <p:nvPr/>
        </p:nvSpPr>
        <p:spPr>
          <a:xfrm>
            <a:off x="0" y="0"/>
            <a:ext cx="1944000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0">
                <a:srgbClr val="893194"/>
              </a:gs>
              <a:gs pos="100000">
                <a:schemeClr val="accent2"/>
              </a:gs>
              <a:gs pos="0">
                <a:srgbClr val="C5008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455584-1A9E-2D83-C4F9-A8472C488020}"/>
              </a:ext>
            </a:extLst>
          </p:cNvPr>
          <p:cNvSpPr/>
          <p:nvPr/>
        </p:nvSpPr>
        <p:spPr>
          <a:xfrm>
            <a:off x="2088911" y="0"/>
            <a:ext cx="1944000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0">
                <a:srgbClr val="893194"/>
              </a:gs>
              <a:gs pos="100000">
                <a:schemeClr val="accent2"/>
              </a:gs>
              <a:gs pos="0">
                <a:srgbClr val="C5008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074" name="Picture 2" descr="Gabriel Martinez">
            <a:extLst>
              <a:ext uri="{FF2B5EF4-FFF2-40B4-BE49-F238E27FC236}">
                <a16:creationId xmlns:a16="http://schemas.microsoft.com/office/drawing/2014/main" id="{75254A6F-646C-05FC-6E88-CB7E9BAC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-174638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. Shaleen Srivastava">
            <a:extLst>
              <a:ext uri="{FF2B5EF4-FFF2-40B4-BE49-F238E27FC236}">
                <a16:creationId xmlns:a16="http://schemas.microsoft.com/office/drawing/2014/main" id="{7DE8935E-1DAF-85F2-7D5A-ED097950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9751797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rita Jayakrishnan">
            <a:extLst>
              <a:ext uri="{FF2B5EF4-FFF2-40B4-BE49-F238E27FC236}">
                <a16:creationId xmlns:a16="http://schemas.microsoft.com/office/drawing/2014/main" id="{5AE1DDDB-4E70-A646-2B00-600AF158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54" y="281033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Łukasz Szozda">
            <a:extLst>
              <a:ext uri="{FF2B5EF4-FFF2-40B4-BE49-F238E27FC236}">
                <a16:creationId xmlns:a16="http://schemas.microsoft.com/office/drawing/2014/main" id="{EC4373A7-D502-C381-120F-74880B73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54" y="12259405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1" name="Oval 3100">
            <a:extLst>
              <a:ext uri="{FF2B5EF4-FFF2-40B4-BE49-F238E27FC236}">
                <a16:creationId xmlns:a16="http://schemas.microsoft.com/office/drawing/2014/main" id="{06D1D9F2-4289-06DA-EAFD-9C65789052EB}"/>
              </a:ext>
            </a:extLst>
          </p:cNvPr>
          <p:cNvSpPr/>
          <p:nvPr/>
        </p:nvSpPr>
        <p:spPr>
          <a:xfrm>
            <a:off x="23028046" y="1003856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4</a:t>
            </a:r>
          </a:p>
        </p:txBody>
      </p:sp>
      <p:sp>
        <p:nvSpPr>
          <p:cNvPr id="3105" name="Freeform 8">
            <a:extLst>
              <a:ext uri="{FF2B5EF4-FFF2-40B4-BE49-F238E27FC236}">
                <a16:creationId xmlns:a16="http://schemas.microsoft.com/office/drawing/2014/main" id="{FC2759A0-A40F-8D35-4034-47DF24E16202}"/>
              </a:ext>
            </a:extLst>
          </p:cNvPr>
          <p:cNvSpPr/>
          <p:nvPr/>
        </p:nvSpPr>
        <p:spPr>
          <a:xfrm rot="-5400000">
            <a:off x="-845312" y="6543202"/>
            <a:ext cx="14400000" cy="293939"/>
          </a:xfrm>
          <a:custGeom>
            <a:avLst/>
            <a:gdLst/>
            <a:ahLst/>
            <a:cxnLst/>
            <a:rect l="l" t="t" r="r" b="b"/>
            <a:pathLst>
              <a:path w="8253227" h="293939">
                <a:moveTo>
                  <a:pt x="0" y="0"/>
                </a:moveTo>
                <a:lnTo>
                  <a:pt x="8253226" y="0"/>
                </a:lnTo>
                <a:lnTo>
                  <a:pt x="8253226" y="293939"/>
                </a:lnTo>
                <a:lnTo>
                  <a:pt x="0" y="293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 t="-1551978"/>
            </a:stretch>
          </a:blipFill>
        </p:spPr>
        <p:txBody>
          <a:bodyPr/>
          <a:lstStyle/>
          <a:p>
            <a:pPr algn="l" defTabSz="914400" hangingPunct="1"/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07" name="AutoShape 2">
            <a:extLst>
              <a:ext uri="{FF2B5EF4-FFF2-40B4-BE49-F238E27FC236}">
                <a16:creationId xmlns:a16="http://schemas.microsoft.com/office/drawing/2014/main" id="{B3EAFA55-8200-BC6B-4E14-ECC2DB2E6826}"/>
              </a:ext>
            </a:extLst>
          </p:cNvPr>
          <p:cNvSpPr/>
          <p:nvPr/>
        </p:nvSpPr>
        <p:spPr>
          <a:xfrm>
            <a:off x="9980828" y="11005405"/>
            <a:ext cx="2979020" cy="0"/>
          </a:xfrm>
          <a:prstGeom prst="line">
            <a:avLst/>
          </a:prstGeom>
          <a:ln w="19050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08" name="AutoShape 3">
            <a:extLst>
              <a:ext uri="{FF2B5EF4-FFF2-40B4-BE49-F238E27FC236}">
                <a16:creationId xmlns:a16="http://schemas.microsoft.com/office/drawing/2014/main" id="{A66378A2-3A8A-C40D-0E5E-FB893E8E94D4}"/>
              </a:ext>
            </a:extLst>
          </p:cNvPr>
          <p:cNvSpPr/>
          <p:nvPr/>
        </p:nvSpPr>
        <p:spPr>
          <a:xfrm>
            <a:off x="10161790" y="7757715"/>
            <a:ext cx="2808000" cy="0"/>
          </a:xfrm>
          <a:prstGeom prst="line">
            <a:avLst/>
          </a:prstGeom>
          <a:ln w="19050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09" name="Freeform 6">
            <a:extLst>
              <a:ext uri="{FF2B5EF4-FFF2-40B4-BE49-F238E27FC236}">
                <a16:creationId xmlns:a16="http://schemas.microsoft.com/office/drawing/2014/main" id="{77599A86-F508-FB37-4154-8B9D72181523}"/>
              </a:ext>
            </a:extLst>
          </p:cNvPr>
          <p:cNvSpPr/>
          <p:nvPr/>
        </p:nvSpPr>
        <p:spPr>
          <a:xfrm>
            <a:off x="12913771" y="10730822"/>
            <a:ext cx="5030997" cy="1320637"/>
          </a:xfrm>
          <a:custGeom>
            <a:avLst/>
            <a:gdLst/>
            <a:ahLst/>
            <a:cxnLst/>
            <a:rect l="l" t="t" r="r" b="b"/>
            <a:pathLst>
              <a:path w="5030997" h="1320637">
                <a:moveTo>
                  <a:pt x="0" y="0"/>
                </a:moveTo>
                <a:lnTo>
                  <a:pt x="5030997" y="0"/>
                </a:lnTo>
                <a:lnTo>
                  <a:pt x="5030997" y="1320637"/>
                </a:lnTo>
                <a:lnTo>
                  <a:pt x="0" y="1320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10" name="AutoShape 9">
            <a:extLst>
              <a:ext uri="{FF2B5EF4-FFF2-40B4-BE49-F238E27FC236}">
                <a16:creationId xmlns:a16="http://schemas.microsoft.com/office/drawing/2014/main" id="{3D7B2615-6F52-0F2B-E4C1-66940423A372}"/>
              </a:ext>
            </a:extLst>
          </p:cNvPr>
          <p:cNvSpPr/>
          <p:nvPr/>
        </p:nvSpPr>
        <p:spPr>
          <a:xfrm flipV="1">
            <a:off x="9734632" y="4413832"/>
            <a:ext cx="3192817" cy="0"/>
          </a:xfrm>
          <a:prstGeom prst="line">
            <a:avLst/>
          </a:prstGeom>
          <a:ln w="19050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11" name="Freeform 10">
            <a:extLst>
              <a:ext uri="{FF2B5EF4-FFF2-40B4-BE49-F238E27FC236}">
                <a16:creationId xmlns:a16="http://schemas.microsoft.com/office/drawing/2014/main" id="{075E5E64-6D31-A2B5-03D2-933402616C3D}"/>
              </a:ext>
            </a:extLst>
          </p:cNvPr>
          <p:cNvSpPr/>
          <p:nvPr/>
        </p:nvSpPr>
        <p:spPr>
          <a:xfrm>
            <a:off x="12881373" y="7485662"/>
            <a:ext cx="5030997" cy="1320637"/>
          </a:xfrm>
          <a:custGeom>
            <a:avLst/>
            <a:gdLst/>
            <a:ahLst/>
            <a:cxnLst/>
            <a:rect l="l" t="t" r="r" b="b"/>
            <a:pathLst>
              <a:path w="5030997" h="1320637">
                <a:moveTo>
                  <a:pt x="0" y="0"/>
                </a:moveTo>
                <a:lnTo>
                  <a:pt x="5030997" y="0"/>
                </a:lnTo>
                <a:lnTo>
                  <a:pt x="5030997" y="1320637"/>
                </a:lnTo>
                <a:lnTo>
                  <a:pt x="0" y="1320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12" name="Freeform 11">
            <a:extLst>
              <a:ext uri="{FF2B5EF4-FFF2-40B4-BE49-F238E27FC236}">
                <a16:creationId xmlns:a16="http://schemas.microsoft.com/office/drawing/2014/main" id="{FEF23970-5B8B-998A-E6E4-97854A1673DE}"/>
              </a:ext>
            </a:extLst>
          </p:cNvPr>
          <p:cNvSpPr/>
          <p:nvPr/>
        </p:nvSpPr>
        <p:spPr>
          <a:xfrm>
            <a:off x="12881373" y="4141779"/>
            <a:ext cx="5030997" cy="1320637"/>
          </a:xfrm>
          <a:custGeom>
            <a:avLst/>
            <a:gdLst/>
            <a:ahLst/>
            <a:cxnLst/>
            <a:rect l="l" t="t" r="r" b="b"/>
            <a:pathLst>
              <a:path w="5030997" h="1320637">
                <a:moveTo>
                  <a:pt x="0" y="0"/>
                </a:moveTo>
                <a:lnTo>
                  <a:pt x="5030997" y="0"/>
                </a:lnTo>
                <a:lnTo>
                  <a:pt x="5030997" y="1320637"/>
                </a:lnTo>
                <a:lnTo>
                  <a:pt x="0" y="1320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14" name="Freeform 13">
            <a:extLst>
              <a:ext uri="{FF2B5EF4-FFF2-40B4-BE49-F238E27FC236}">
                <a16:creationId xmlns:a16="http://schemas.microsoft.com/office/drawing/2014/main" id="{D9E6C78A-007B-97F4-CB12-3A6E1E442EA5}"/>
              </a:ext>
            </a:extLst>
          </p:cNvPr>
          <p:cNvSpPr/>
          <p:nvPr/>
        </p:nvSpPr>
        <p:spPr>
          <a:xfrm>
            <a:off x="12881373" y="3344004"/>
            <a:ext cx="9000000" cy="2160000"/>
          </a:xfrm>
          <a:prstGeom prst="roundRect">
            <a:avLst/>
          </a:prstGeom>
          <a:solidFill>
            <a:srgbClr val="FFFFFF"/>
          </a:solidFill>
          <a:ln w="19050" cap="rnd">
            <a:solidFill>
              <a:srgbClr val="40404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15" name="TextBox 14">
            <a:extLst>
              <a:ext uri="{FF2B5EF4-FFF2-40B4-BE49-F238E27FC236}">
                <a16:creationId xmlns:a16="http://schemas.microsoft.com/office/drawing/2014/main" id="{CE59B3BF-5213-78BD-ED12-0DF2BF0B2C72}"/>
              </a:ext>
            </a:extLst>
          </p:cNvPr>
          <p:cNvSpPr txBox="1"/>
          <p:nvPr/>
        </p:nvSpPr>
        <p:spPr>
          <a:xfrm>
            <a:off x="12881373" y="3445034"/>
            <a:ext cx="5030997" cy="15204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3117" name="Freeform 16">
            <a:extLst>
              <a:ext uri="{FF2B5EF4-FFF2-40B4-BE49-F238E27FC236}">
                <a16:creationId xmlns:a16="http://schemas.microsoft.com/office/drawing/2014/main" id="{AC3BE4C4-6551-49D0-F5D5-AF39B3F273ED}"/>
              </a:ext>
            </a:extLst>
          </p:cNvPr>
          <p:cNvSpPr/>
          <p:nvPr/>
        </p:nvSpPr>
        <p:spPr>
          <a:xfrm>
            <a:off x="12881373" y="6687881"/>
            <a:ext cx="8999999" cy="2160001"/>
          </a:xfrm>
          <a:prstGeom prst="roundRect">
            <a:avLst/>
          </a:prstGeom>
          <a:solidFill>
            <a:srgbClr val="FFFFFF"/>
          </a:solidFill>
          <a:ln w="19050" cap="rnd">
            <a:solidFill>
              <a:srgbClr val="40404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18" name="TextBox 17">
            <a:extLst>
              <a:ext uri="{FF2B5EF4-FFF2-40B4-BE49-F238E27FC236}">
                <a16:creationId xmlns:a16="http://schemas.microsoft.com/office/drawing/2014/main" id="{F18D4C47-2B9B-DA62-5E0D-438B2F5D2854}"/>
              </a:ext>
            </a:extLst>
          </p:cNvPr>
          <p:cNvSpPr txBox="1"/>
          <p:nvPr/>
        </p:nvSpPr>
        <p:spPr>
          <a:xfrm>
            <a:off x="12881373" y="6941320"/>
            <a:ext cx="5030997" cy="1520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3120" name="Freeform 19">
            <a:extLst>
              <a:ext uri="{FF2B5EF4-FFF2-40B4-BE49-F238E27FC236}">
                <a16:creationId xmlns:a16="http://schemas.microsoft.com/office/drawing/2014/main" id="{2A31288F-BE87-97BC-B01A-54AE73DE333A}"/>
              </a:ext>
            </a:extLst>
          </p:cNvPr>
          <p:cNvSpPr/>
          <p:nvPr/>
        </p:nvSpPr>
        <p:spPr>
          <a:xfrm>
            <a:off x="12913771" y="9935582"/>
            <a:ext cx="8999999" cy="2160000"/>
          </a:xfrm>
          <a:prstGeom prst="roundRect">
            <a:avLst/>
          </a:prstGeom>
          <a:solidFill>
            <a:srgbClr val="FFFFFF"/>
          </a:solidFill>
          <a:ln w="19050" cap="rnd">
            <a:solidFill>
              <a:srgbClr val="404040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121" name="TextBox 20">
            <a:extLst>
              <a:ext uri="{FF2B5EF4-FFF2-40B4-BE49-F238E27FC236}">
                <a16:creationId xmlns:a16="http://schemas.microsoft.com/office/drawing/2014/main" id="{4C8D5418-4A4C-D7D2-E64A-0D7A35D484CF}"/>
              </a:ext>
            </a:extLst>
          </p:cNvPr>
          <p:cNvSpPr txBox="1"/>
          <p:nvPr/>
        </p:nvSpPr>
        <p:spPr>
          <a:xfrm>
            <a:off x="12913771" y="10189005"/>
            <a:ext cx="5030997" cy="15204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3130" name="Freeform 29">
            <a:extLst>
              <a:ext uri="{FF2B5EF4-FFF2-40B4-BE49-F238E27FC236}">
                <a16:creationId xmlns:a16="http://schemas.microsoft.com/office/drawing/2014/main" id="{CD3ED51A-BB9F-63B2-EE2A-649EFBCD1F70}"/>
              </a:ext>
            </a:extLst>
          </p:cNvPr>
          <p:cNvSpPr>
            <a:spLocks noChangeAspect="1"/>
          </p:cNvSpPr>
          <p:nvPr/>
        </p:nvSpPr>
        <p:spPr>
          <a:xfrm>
            <a:off x="7379214" y="9721940"/>
            <a:ext cx="923505" cy="900000"/>
          </a:xfrm>
          <a:custGeom>
            <a:avLst/>
            <a:gdLst/>
            <a:ahLst/>
            <a:cxnLst/>
            <a:rect l="l" t="t" r="r" b="b"/>
            <a:pathLst>
              <a:path w="708030" h="690008">
                <a:moveTo>
                  <a:pt x="0" y="0"/>
                </a:moveTo>
                <a:lnTo>
                  <a:pt x="708030" y="0"/>
                </a:lnTo>
                <a:lnTo>
                  <a:pt x="708030" y="690008"/>
                </a:lnTo>
                <a:lnTo>
                  <a:pt x="0" y="690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32" name="Freeform 31">
            <a:extLst>
              <a:ext uri="{FF2B5EF4-FFF2-40B4-BE49-F238E27FC236}">
                <a16:creationId xmlns:a16="http://schemas.microsoft.com/office/drawing/2014/main" id="{13AA4684-F2CE-D635-39EA-77DBBF957855}"/>
              </a:ext>
            </a:extLst>
          </p:cNvPr>
          <p:cNvSpPr/>
          <p:nvPr/>
        </p:nvSpPr>
        <p:spPr>
          <a:xfrm>
            <a:off x="12683145" y="4215605"/>
            <a:ext cx="396454" cy="39645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133" name="TextBox 32">
            <a:extLst>
              <a:ext uri="{FF2B5EF4-FFF2-40B4-BE49-F238E27FC236}">
                <a16:creationId xmlns:a16="http://schemas.microsoft.com/office/drawing/2014/main" id="{45169068-3871-FC79-E5CF-4E5AA50B5D23}"/>
              </a:ext>
            </a:extLst>
          </p:cNvPr>
          <p:cNvSpPr txBox="1"/>
          <p:nvPr/>
        </p:nvSpPr>
        <p:spPr>
          <a:xfrm>
            <a:off x="12720313" y="4238835"/>
            <a:ext cx="322119" cy="3360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 dirty="0"/>
          </a:p>
        </p:txBody>
      </p:sp>
      <p:sp>
        <p:nvSpPr>
          <p:cNvPr id="3134" name="TextBox 37">
            <a:extLst>
              <a:ext uri="{FF2B5EF4-FFF2-40B4-BE49-F238E27FC236}">
                <a16:creationId xmlns:a16="http://schemas.microsoft.com/office/drawing/2014/main" id="{A7D3D119-D6F4-3A1B-0318-76104A1DDEFC}"/>
              </a:ext>
            </a:extLst>
          </p:cNvPr>
          <p:cNvSpPr txBox="1"/>
          <p:nvPr/>
        </p:nvSpPr>
        <p:spPr>
          <a:xfrm>
            <a:off x="13943395" y="10913229"/>
            <a:ext cx="7431469" cy="72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Gotham"/>
                <a:cs typeface="Gotham"/>
                <a:sym typeface="Gotham"/>
              </a:rPr>
              <a:t>12,000+ Gen AI certified resources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Gotham"/>
                <a:cs typeface="Gotham"/>
                <a:sym typeface="Gotham"/>
              </a:rPr>
              <a:t> across Data &amp; Analytics</a:t>
            </a:r>
          </a:p>
        </p:txBody>
      </p:sp>
      <p:sp>
        <p:nvSpPr>
          <p:cNvPr id="3135" name="TextBox 38">
            <a:extLst>
              <a:ext uri="{FF2B5EF4-FFF2-40B4-BE49-F238E27FC236}">
                <a16:creationId xmlns:a16="http://schemas.microsoft.com/office/drawing/2014/main" id="{F248EFFB-87C8-FCE9-8893-1DBFB73B746E}"/>
              </a:ext>
            </a:extLst>
          </p:cNvPr>
          <p:cNvSpPr txBox="1"/>
          <p:nvPr/>
        </p:nvSpPr>
        <p:spPr>
          <a:xfrm>
            <a:off x="13943396" y="7578073"/>
            <a:ext cx="7713446" cy="111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i="1" dirty="0">
                <a:solidFill>
                  <a:schemeClr val="tx1"/>
                </a:solidFill>
                <a:latin typeface="Frutiger LT Pro 55 Roman" panose="020B0602020204020204" pitchFamily="34" charset="77"/>
                <a:ea typeface="Gotham"/>
                <a:cs typeface="Gotham"/>
                <a:sym typeface="Gotham"/>
              </a:rPr>
              <a:t>Building sustainable gender-diverse workforce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Awarded 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‘Best Firm for Women in Tech’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by Analytics India Magazine</a:t>
            </a:r>
          </a:p>
        </p:txBody>
      </p:sp>
      <p:sp>
        <p:nvSpPr>
          <p:cNvPr id="2048" name="TextBox 39">
            <a:extLst>
              <a:ext uri="{FF2B5EF4-FFF2-40B4-BE49-F238E27FC236}">
                <a16:creationId xmlns:a16="http://schemas.microsoft.com/office/drawing/2014/main" id="{137FC0BF-94B1-425C-00BE-22B991A20D4B}"/>
              </a:ext>
            </a:extLst>
          </p:cNvPr>
          <p:cNvSpPr txBox="1"/>
          <p:nvPr/>
        </p:nvSpPr>
        <p:spPr>
          <a:xfrm>
            <a:off x="13943396" y="3482260"/>
            <a:ext cx="52611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21914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  <a:sym typeface="Gotham"/>
              </a:rPr>
              <a:t>#1 in Talent Readiness</a:t>
            </a:r>
          </a:p>
        </p:txBody>
      </p:sp>
      <p:sp>
        <p:nvSpPr>
          <p:cNvPr id="2053" name="Freeform 43">
            <a:extLst>
              <a:ext uri="{FF2B5EF4-FFF2-40B4-BE49-F238E27FC236}">
                <a16:creationId xmlns:a16="http://schemas.microsoft.com/office/drawing/2014/main" id="{E005FB20-E436-E7A9-6F03-D09B02E1B953}"/>
              </a:ext>
            </a:extLst>
          </p:cNvPr>
          <p:cNvSpPr/>
          <p:nvPr/>
        </p:nvSpPr>
        <p:spPr>
          <a:xfrm>
            <a:off x="12691122" y="7559488"/>
            <a:ext cx="396454" cy="39645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55" name="TextBox 44">
            <a:extLst>
              <a:ext uri="{FF2B5EF4-FFF2-40B4-BE49-F238E27FC236}">
                <a16:creationId xmlns:a16="http://schemas.microsoft.com/office/drawing/2014/main" id="{FA78683D-1DE3-E271-B57D-26B0F020F063}"/>
              </a:ext>
            </a:extLst>
          </p:cNvPr>
          <p:cNvSpPr txBox="1"/>
          <p:nvPr/>
        </p:nvSpPr>
        <p:spPr>
          <a:xfrm>
            <a:off x="12728290" y="7582718"/>
            <a:ext cx="322119" cy="3360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 dirty="0"/>
          </a:p>
        </p:txBody>
      </p:sp>
      <p:sp>
        <p:nvSpPr>
          <p:cNvPr id="2059" name="Freeform 46">
            <a:extLst>
              <a:ext uri="{FF2B5EF4-FFF2-40B4-BE49-F238E27FC236}">
                <a16:creationId xmlns:a16="http://schemas.microsoft.com/office/drawing/2014/main" id="{EFFD5B5A-166A-2729-EB47-B948D369BE25}"/>
              </a:ext>
            </a:extLst>
          </p:cNvPr>
          <p:cNvSpPr/>
          <p:nvPr/>
        </p:nvSpPr>
        <p:spPr>
          <a:xfrm>
            <a:off x="12715543" y="10807178"/>
            <a:ext cx="396454" cy="39645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92D5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61" name="TextBox 47">
            <a:extLst>
              <a:ext uri="{FF2B5EF4-FFF2-40B4-BE49-F238E27FC236}">
                <a16:creationId xmlns:a16="http://schemas.microsoft.com/office/drawing/2014/main" id="{A27525C8-897F-B731-E241-C077A0137933}"/>
              </a:ext>
            </a:extLst>
          </p:cNvPr>
          <p:cNvSpPr txBox="1"/>
          <p:nvPr/>
        </p:nvSpPr>
        <p:spPr>
          <a:xfrm>
            <a:off x="12752711" y="10830408"/>
            <a:ext cx="322119" cy="3360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 dirty="0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54F2C561-7303-545D-50C0-C7057F8AA3D0}"/>
              </a:ext>
            </a:extLst>
          </p:cNvPr>
          <p:cNvSpPr/>
          <p:nvPr/>
        </p:nvSpPr>
        <p:spPr>
          <a:xfrm>
            <a:off x="13943395" y="10181256"/>
            <a:ext cx="4942509" cy="6480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kern="0" dirty="0"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Skilled Workforce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LT Pro 55 Roman" panose="020B06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FEB011D0-46F3-BE42-DA8B-DAC4015EEBAF}"/>
              </a:ext>
            </a:extLst>
          </p:cNvPr>
          <p:cNvSpPr/>
          <p:nvPr/>
        </p:nvSpPr>
        <p:spPr>
          <a:xfrm>
            <a:off x="13943395" y="6874736"/>
            <a:ext cx="2582685" cy="6480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DIWA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35E83F35-9427-66DC-F5CA-C322F7CAD0DF}"/>
              </a:ext>
            </a:extLst>
          </p:cNvPr>
          <p:cNvSpPr/>
          <p:nvPr/>
        </p:nvSpPr>
        <p:spPr>
          <a:xfrm>
            <a:off x="4181676" y="0"/>
            <a:ext cx="1944000" cy="13716000"/>
          </a:xfrm>
          <a:prstGeom prst="rect">
            <a:avLst/>
          </a:prstGeom>
          <a:gradFill>
            <a:gsLst>
              <a:gs pos="0">
                <a:srgbClr val="000000"/>
              </a:gs>
              <a:gs pos="0">
                <a:srgbClr val="893194"/>
              </a:gs>
              <a:gs pos="100000">
                <a:schemeClr val="accent2"/>
              </a:gs>
              <a:gs pos="0">
                <a:srgbClr val="C5008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18E6A9E7-09FA-8E70-89A0-7FD192C10BA5}"/>
              </a:ext>
            </a:extLst>
          </p:cNvPr>
          <p:cNvSpPr txBox="1"/>
          <p:nvPr/>
        </p:nvSpPr>
        <p:spPr>
          <a:xfrm>
            <a:off x="13943396" y="4181142"/>
            <a:ext cx="7713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088672" rtl="0" eaLnBrk="1" fontAlgn="base" latinLnBrk="0" hangingPunct="1">
              <a:lnSpc>
                <a:spcPct val="100000"/>
              </a:lnSpc>
              <a:spcBef>
                <a:spcPct val="7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cs typeface="Gotham"/>
              </a:rPr>
              <a:t>Leader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cs typeface="Gotham"/>
              </a:rPr>
              <a:t> and a 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cs typeface="Gotham"/>
              </a:rPr>
              <a:t>Star Performer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cs typeface="Gotham"/>
              </a:rPr>
              <a:t>in Everest Group's Talent Readiness for Next-Generation IT Services PEAK Matrix® 2023</a:t>
            </a:r>
          </a:p>
        </p:txBody>
      </p:sp>
      <p:pic>
        <p:nvPicPr>
          <p:cNvPr id="2089" name="Picture 20" descr="Sakshi Sharma">
            <a:extLst>
              <a:ext uri="{FF2B5EF4-FFF2-40B4-BE49-F238E27FC236}">
                <a16:creationId xmlns:a16="http://schemas.microsoft.com/office/drawing/2014/main" id="{163A0079-1E7B-913B-4C44-A9836401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1185434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22" descr="Arvind Sundara Rajan">
            <a:extLst>
              <a:ext uri="{FF2B5EF4-FFF2-40B4-BE49-F238E27FC236}">
                <a16:creationId xmlns:a16="http://schemas.microsoft.com/office/drawing/2014/main" id="{8E3AF9D5-07A2-C0E9-CF7A-33F7A291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597718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24" descr="Profile photo of Fanny Sanderberg">
            <a:extLst>
              <a:ext uri="{FF2B5EF4-FFF2-40B4-BE49-F238E27FC236}">
                <a16:creationId xmlns:a16="http://schemas.microsoft.com/office/drawing/2014/main" id="{4BC6C0EA-526F-0F63-E8FC-EF0E2095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10001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32" descr="Santosh Tambe">
            <a:extLst>
              <a:ext uri="{FF2B5EF4-FFF2-40B4-BE49-F238E27FC236}">
                <a16:creationId xmlns:a16="http://schemas.microsoft.com/office/drawing/2014/main" id="{B698A5CD-87FF-D6B3-B968-FC137263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205907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CC5D87D-5401-2BEE-B543-26F7E4EB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54" y="627021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896BAD-032B-7CB2-2326-17316D68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grayscl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386266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E999FCF-DF26-4AE0-97C2-EE8B5E1B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287" y="546735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ofile photo of Izabela Dabrowa">
            <a:extLst>
              <a:ext uri="{FF2B5EF4-FFF2-40B4-BE49-F238E27FC236}">
                <a16:creationId xmlns:a16="http://schemas.microsoft.com/office/drawing/2014/main" id="{AD341727-8827-49D7-85F5-ADE873E51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8000" r="8110" b="9003"/>
          <a:stretch/>
        </p:blipFill>
        <p:spPr bwMode="auto">
          <a:xfrm>
            <a:off x="80315" y="1851975"/>
            <a:ext cx="18028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adhuli Dash">
            <a:extLst>
              <a:ext uri="{FF2B5EF4-FFF2-40B4-BE49-F238E27FC236}">
                <a16:creationId xmlns:a16="http://schemas.microsoft.com/office/drawing/2014/main" id="{08635DCD-F526-327D-ED7C-6C41CE84C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7827" b="17617"/>
          <a:stretch/>
        </p:blipFill>
        <p:spPr bwMode="auto">
          <a:xfrm>
            <a:off x="2173033" y="8266613"/>
            <a:ext cx="179464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Profile photo of Ankita Saraswat">
            <a:extLst>
              <a:ext uri="{FF2B5EF4-FFF2-40B4-BE49-F238E27FC236}">
                <a16:creationId xmlns:a16="http://schemas.microsoft.com/office/drawing/2014/main" id="{70A37843-2F02-5DB3-7DD1-E704EA7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401812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Profile photo of Deep Sharma">
            <a:extLst>
              <a:ext uri="{FF2B5EF4-FFF2-40B4-BE49-F238E27FC236}">
                <a16:creationId xmlns:a16="http://schemas.microsoft.com/office/drawing/2014/main" id="{75C92556-92C1-0579-4E9D-6051AA228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r="16019" b="27026"/>
          <a:stretch/>
        </p:blipFill>
        <p:spPr bwMode="auto">
          <a:xfrm>
            <a:off x="2173870" y="10263008"/>
            <a:ext cx="17929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No alt text provided for this image">
            <a:extLst>
              <a:ext uri="{FF2B5EF4-FFF2-40B4-BE49-F238E27FC236}">
                <a16:creationId xmlns:a16="http://schemas.microsoft.com/office/drawing/2014/main" id="{D4E279AF-DE10-55C0-69C2-A1CEE6909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grayscl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4" t="5657" r="23578" b="38025"/>
          <a:stretch/>
        </p:blipFill>
        <p:spPr bwMode="auto">
          <a:xfrm>
            <a:off x="2170699" y="4273823"/>
            <a:ext cx="179931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Jose Luis Luna Valle">
            <a:extLst>
              <a:ext uri="{FF2B5EF4-FFF2-40B4-BE49-F238E27FC236}">
                <a16:creationId xmlns:a16="http://schemas.microsoft.com/office/drawing/2014/main" id="{2B45A10F-1E59-C2DB-C042-2591BCBF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grayscl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54" y="227742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Profile photo of Padmaja Lakshminarasimhan">
            <a:extLst>
              <a:ext uri="{FF2B5EF4-FFF2-40B4-BE49-F238E27FC236}">
                <a16:creationId xmlns:a16="http://schemas.microsoft.com/office/drawing/2014/main" id="{E3A31B54-3189-6D40-D2F8-AC9C6C0F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grayscl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1173708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No alt text provided for this image">
            <a:extLst>
              <a:ext uri="{FF2B5EF4-FFF2-40B4-BE49-F238E27FC236}">
                <a16:creationId xmlns:a16="http://schemas.microsoft.com/office/drawing/2014/main" id="{E25CEACC-808B-DF8C-A7FE-500EAD6B9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grayscl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4" t="18588" r="33116" b="54576"/>
          <a:stretch/>
        </p:blipFill>
        <p:spPr bwMode="auto">
          <a:xfrm>
            <a:off x="4266054" y="9895293"/>
            <a:ext cx="17904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Profile photo of Kiran Earalli">
            <a:extLst>
              <a:ext uri="{FF2B5EF4-FFF2-40B4-BE49-F238E27FC236}">
                <a16:creationId xmlns:a16="http://schemas.microsoft.com/office/drawing/2014/main" id="{F4153FD9-1013-7D94-724F-1C6E3EB6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grayscl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584621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3E2AC074-95C3-ACAF-200E-F1D8373F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grayscl/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0" y="79362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2" descr="Profile photo of Tanuja Paradkar Gadgil">
            <a:extLst>
              <a:ext uri="{FF2B5EF4-FFF2-40B4-BE49-F238E27FC236}">
                <a16:creationId xmlns:a16="http://schemas.microsoft.com/office/drawing/2014/main" id="{76AA3C9E-F6F0-AE08-8D7B-FDBB0BE9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grayscl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" y="772508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26">
            <a:extLst>
              <a:ext uri="{FF2B5EF4-FFF2-40B4-BE49-F238E27FC236}">
                <a16:creationId xmlns:a16="http://schemas.microsoft.com/office/drawing/2014/main" id="{12146371-61EF-B3C6-8CBA-09FCABAA7FB6}"/>
              </a:ext>
            </a:extLst>
          </p:cNvPr>
          <p:cNvSpPr>
            <a:spLocks noChangeAspect="1"/>
          </p:cNvSpPr>
          <p:nvPr/>
        </p:nvSpPr>
        <p:spPr>
          <a:xfrm>
            <a:off x="7291571" y="4826239"/>
            <a:ext cx="1004400" cy="1116000"/>
          </a:xfrm>
          <a:custGeom>
            <a:avLst/>
            <a:gdLst/>
            <a:ahLst/>
            <a:cxnLst/>
            <a:rect l="l" t="t" r="r" b="b"/>
            <a:pathLst>
              <a:path w="677810" h="753122">
                <a:moveTo>
                  <a:pt x="0" y="0"/>
                </a:moveTo>
                <a:lnTo>
                  <a:pt x="677810" y="0"/>
                </a:lnTo>
                <a:lnTo>
                  <a:pt x="677810" y="753122"/>
                </a:lnTo>
                <a:lnTo>
                  <a:pt x="0" y="753122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7" name="Graphic 26" descr="Group of women with solid fill">
            <a:extLst>
              <a:ext uri="{FF2B5EF4-FFF2-40B4-BE49-F238E27FC236}">
                <a16:creationId xmlns:a16="http://schemas.microsoft.com/office/drawing/2014/main" id="{80B14965-3986-7617-26C5-EB48F526D1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791515" y="7431212"/>
            <a:ext cx="900000" cy="900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B754CF9-2EFA-627E-AFB8-1AFD0450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38" y="342310"/>
            <a:ext cx="17223436" cy="891403"/>
          </a:xfrm>
        </p:spPr>
        <p:txBody>
          <a:bodyPr/>
          <a:lstStyle/>
          <a:p>
            <a:r>
              <a:rPr lang="en-IN" dirty="0"/>
              <a:t>Modern Mindset and Talent</a:t>
            </a:r>
          </a:p>
        </p:txBody>
      </p:sp>
    </p:spTree>
    <p:extLst>
      <p:ext uri="{BB962C8B-B14F-4D97-AF65-F5344CB8AC3E}">
        <p14:creationId xmlns:p14="http://schemas.microsoft.com/office/powerpoint/2010/main" val="35295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5D1C-43E2-9B7B-9C34-1A533490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extBox 1045">
            <a:extLst>
              <a:ext uri="{FF2B5EF4-FFF2-40B4-BE49-F238E27FC236}">
                <a16:creationId xmlns:a16="http://schemas.microsoft.com/office/drawing/2014/main" id="{7752B6EA-BFD5-2764-45EE-5E33244A93D3}"/>
              </a:ext>
            </a:extLst>
          </p:cNvPr>
          <p:cNvSpPr txBox="1"/>
          <p:nvPr/>
        </p:nvSpPr>
        <p:spPr>
          <a:xfrm>
            <a:off x="19278674" y="2043349"/>
            <a:ext cx="41860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accent2"/>
                </a:solidFill>
                <a:latin typeface="Frutiger LT Pro 65 Bold" panose="020B0803030504020204" pitchFamily="34" charset="0"/>
              </a:rPr>
              <a:t>28+ years</a:t>
            </a:r>
            <a:r>
              <a:rPr lang="en-US" sz="4000" b="1" dirty="0">
                <a:solidFill>
                  <a:schemeClr val="accent2"/>
                </a:solidFill>
                <a:latin typeface="Frutiger LT Pro 55 Roman" panose="020B0602020204020204" pitchFamily="34" charset="77"/>
              </a:rPr>
              <a:t> </a:t>
            </a:r>
            <a:endParaRPr lang="en-US" sz="28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of innovation across</a:t>
            </a:r>
          </a:p>
          <a:p>
            <a:pPr algn="l"/>
            <a:r>
              <a:rPr lang="en-US" sz="4400" b="1" dirty="0">
                <a:solidFill>
                  <a:schemeClr val="accent2"/>
                </a:solidFill>
                <a:latin typeface="Frutiger LT Pro 65 Bold" panose="020B0803030504020204" pitchFamily="34" charset="0"/>
              </a:rPr>
              <a:t>500+</a:t>
            </a:r>
            <a:r>
              <a:rPr lang="en-US" sz="3600" b="1" dirty="0">
                <a:solidFill>
                  <a:schemeClr val="accent2"/>
                </a:solidFill>
                <a:latin typeface="Frutiger LT Pro 55 Roman" panose="020B0602020204020204" pitchFamily="34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global brands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05AA482-E2DA-54A1-4AAD-065AA8810D15}"/>
              </a:ext>
            </a:extLst>
          </p:cNvPr>
          <p:cNvSpPr txBox="1"/>
          <p:nvPr/>
        </p:nvSpPr>
        <p:spPr>
          <a:xfrm>
            <a:off x="1271625" y="2324365"/>
            <a:ext cx="454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Proven foundation of</a:t>
            </a:r>
            <a:r>
              <a:rPr lang="en-US" sz="4000" b="1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 </a:t>
            </a:r>
          </a:p>
          <a:p>
            <a:pPr algn="l"/>
            <a:r>
              <a:rPr lang="en-US" sz="4400" b="1" dirty="0">
                <a:gradFill>
                  <a:gsLst>
                    <a:gs pos="0">
                      <a:srgbClr val="ED7D30"/>
                    </a:gs>
                    <a:gs pos="0">
                      <a:srgbClr val="893194"/>
                    </a:gs>
                    <a:gs pos="100000">
                      <a:srgbClr val="C50084"/>
                    </a:gs>
                    <a:gs pos="0">
                      <a:srgbClr val="ED7D30"/>
                    </a:gs>
                  </a:gsLst>
                  <a:lin ang="0" scaled="1"/>
                </a:gradFill>
                <a:latin typeface="Frutiger LT Pro 65 Bold" panose="020B0803030504020204" pitchFamily="34" charset="0"/>
              </a:rPr>
              <a:t>Excellence</a:t>
            </a:r>
            <a:endParaRPr lang="en-US" sz="28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</p:txBody>
      </p:sp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B469205F-9CE5-45E4-E81B-DBF0C1C50CB3}"/>
              </a:ext>
            </a:extLst>
          </p:cNvPr>
          <p:cNvSpPr/>
          <p:nvPr/>
        </p:nvSpPr>
        <p:spPr>
          <a:xfrm>
            <a:off x="1060704" y="1841034"/>
            <a:ext cx="22091904" cy="10314432"/>
          </a:xfrm>
          <a:custGeom>
            <a:avLst/>
            <a:gdLst>
              <a:gd name="connsiteX0" fmla="*/ 22091904 w 22091904"/>
              <a:gd name="connsiteY0" fmla="*/ 0 h 10314432"/>
              <a:gd name="connsiteX1" fmla="*/ 22091904 w 22091904"/>
              <a:gd name="connsiteY1" fmla="*/ 2487168 h 10314432"/>
              <a:gd name="connsiteX2" fmla="*/ 36576 w 22091904"/>
              <a:gd name="connsiteY2" fmla="*/ 2487168 h 10314432"/>
              <a:gd name="connsiteX3" fmla="*/ 36576 w 22091904"/>
              <a:gd name="connsiteY3" fmla="*/ 5376672 h 10314432"/>
              <a:gd name="connsiteX4" fmla="*/ 22091904 w 22091904"/>
              <a:gd name="connsiteY4" fmla="*/ 5376672 h 10314432"/>
              <a:gd name="connsiteX5" fmla="*/ 22091904 w 22091904"/>
              <a:gd name="connsiteY5" fmla="*/ 8156448 h 10314432"/>
              <a:gd name="connsiteX6" fmla="*/ 0 w 22091904"/>
              <a:gd name="connsiteY6" fmla="*/ 8156448 h 10314432"/>
              <a:gd name="connsiteX7" fmla="*/ 0 w 22091904"/>
              <a:gd name="connsiteY7" fmla="*/ 10314432 h 1031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1904" h="10314432">
                <a:moveTo>
                  <a:pt x="22091904" y="0"/>
                </a:moveTo>
                <a:lnTo>
                  <a:pt x="22091904" y="2487168"/>
                </a:lnTo>
                <a:lnTo>
                  <a:pt x="36576" y="2487168"/>
                </a:lnTo>
                <a:lnTo>
                  <a:pt x="36576" y="5376672"/>
                </a:lnTo>
                <a:lnTo>
                  <a:pt x="22091904" y="5376672"/>
                </a:lnTo>
                <a:lnTo>
                  <a:pt x="22091904" y="8156448"/>
                </a:lnTo>
                <a:lnTo>
                  <a:pt x="0" y="8156448"/>
                </a:lnTo>
                <a:lnTo>
                  <a:pt x="0" y="10314432"/>
                </a:lnTo>
              </a:path>
            </a:pathLst>
          </a:custGeom>
          <a:noFill/>
          <a:ln>
            <a:solidFill>
              <a:srgbClr val="009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F2968017-D5E3-3A15-5F0D-9D810805D140}"/>
              </a:ext>
            </a:extLst>
          </p:cNvPr>
          <p:cNvCxnSpPr/>
          <p:nvPr/>
        </p:nvCxnSpPr>
        <p:spPr>
          <a:xfrm>
            <a:off x="23150949" y="1792675"/>
            <a:ext cx="0" cy="1288473"/>
          </a:xfrm>
          <a:prstGeom prst="line">
            <a:avLst/>
          </a:prstGeom>
          <a:ln w="76200">
            <a:solidFill>
              <a:srgbClr val="ED7D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07077B-3C19-67DC-1974-9E07F66DF907}"/>
              </a:ext>
            </a:extLst>
          </p:cNvPr>
          <p:cNvSpPr txBox="1"/>
          <p:nvPr/>
        </p:nvSpPr>
        <p:spPr>
          <a:xfrm>
            <a:off x="1271625" y="5174338"/>
            <a:ext cx="5030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accent2"/>
                </a:solidFill>
                <a:latin typeface="Frutiger LT Pro 65 Bold" panose="020B0803030504020204" pitchFamily="34" charset="0"/>
              </a:rPr>
              <a:t>Value realization </a:t>
            </a:r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@Speed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F9CA3-C8D7-952D-7472-58206873192E}"/>
              </a:ext>
            </a:extLst>
          </p:cNvPr>
          <p:cNvSpPr txBox="1"/>
          <p:nvPr/>
        </p:nvSpPr>
        <p:spPr>
          <a:xfrm>
            <a:off x="19278673" y="4905615"/>
            <a:ext cx="34831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Making Data as your</a:t>
            </a:r>
          </a:p>
          <a:p>
            <a:pPr algn="l"/>
            <a:r>
              <a:rPr lang="en-US" sz="4400" b="1" dirty="0">
                <a:gradFill>
                  <a:gsLst>
                    <a:gs pos="0">
                      <a:srgbClr val="ED7D30"/>
                    </a:gs>
                    <a:gs pos="0">
                      <a:srgbClr val="893194"/>
                    </a:gs>
                    <a:gs pos="100000">
                      <a:srgbClr val="C50084"/>
                    </a:gs>
                    <a:gs pos="0">
                      <a:srgbClr val="ED7D30"/>
                    </a:gs>
                  </a:gsLst>
                  <a:lin ang="0" scaled="1"/>
                </a:gradFill>
                <a:latin typeface="Frutiger LT Pro 65 Bold" panose="020B0803030504020204" pitchFamily="34" charset="0"/>
              </a:rPr>
              <a:t>moat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766747-04BB-67F9-FA5A-F1FE4B1258DE}"/>
              </a:ext>
            </a:extLst>
          </p:cNvPr>
          <p:cNvSpPr txBox="1"/>
          <p:nvPr/>
        </p:nvSpPr>
        <p:spPr>
          <a:xfrm>
            <a:off x="19278674" y="7984548"/>
            <a:ext cx="52556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rgbClr val="ED7D30"/>
                </a:solidFill>
                <a:latin typeface="Frutiger LT Pro 55 Roman" panose="020B0602020204020204" pitchFamily="34" charset="77"/>
              </a:rPr>
              <a:t>Highest-tier</a:t>
            </a:r>
            <a:endParaRPr lang="en-US" sz="4000" b="1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@ its best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527154-E1E9-6D89-3AA1-FB35AA37FDC3}"/>
              </a:ext>
            </a:extLst>
          </p:cNvPr>
          <p:cNvSpPr txBox="1"/>
          <p:nvPr/>
        </p:nvSpPr>
        <p:spPr>
          <a:xfrm>
            <a:off x="1271625" y="8069529"/>
            <a:ext cx="499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 Strong partner ecosystem -</a:t>
            </a:r>
          </a:p>
          <a:p>
            <a:pPr algn="l"/>
            <a:r>
              <a:rPr lang="en-US" sz="4400" b="1" dirty="0">
                <a:gradFill>
                  <a:gsLst>
                    <a:gs pos="0">
                      <a:srgbClr val="ED7D30"/>
                    </a:gs>
                    <a:gs pos="0">
                      <a:srgbClr val="893194"/>
                    </a:gs>
                    <a:gs pos="100000">
                      <a:srgbClr val="C50084"/>
                    </a:gs>
                    <a:gs pos="0">
                      <a:srgbClr val="ED7D30"/>
                    </a:gs>
                  </a:gsLst>
                  <a:lin ang="0" scaled="1"/>
                </a:gradFill>
                <a:latin typeface="Frutiger LT Pro 65 Bold" panose="020B0803030504020204" pitchFamily="34" charset="0"/>
              </a:rPr>
              <a:t>Force Multiplier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B78C99-6B81-4820-3499-E233E567C18C}"/>
              </a:ext>
            </a:extLst>
          </p:cNvPr>
          <p:cNvSpPr txBox="1"/>
          <p:nvPr/>
        </p:nvSpPr>
        <p:spPr>
          <a:xfrm>
            <a:off x="1271625" y="10321747"/>
            <a:ext cx="3833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Fueled by</a:t>
            </a:r>
          </a:p>
          <a:p>
            <a:pPr algn="l"/>
            <a:r>
              <a:rPr lang="en-US" sz="4000" b="1" dirty="0">
                <a:solidFill>
                  <a:srgbClr val="ED7D30"/>
                </a:solidFill>
                <a:latin typeface="Frutiger LT Pro 55 Roman" panose="020B0602020204020204" pitchFamily="34" charset="77"/>
              </a:rPr>
              <a:t>12K+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Growth-oriented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51D66E-0DE1-CB29-076B-E92468D595D1}"/>
              </a:ext>
            </a:extLst>
          </p:cNvPr>
          <p:cNvSpPr txBox="1"/>
          <p:nvPr/>
        </p:nvSpPr>
        <p:spPr>
          <a:xfrm>
            <a:off x="19278673" y="10202874"/>
            <a:ext cx="42301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We are…</a:t>
            </a:r>
          </a:p>
          <a:p>
            <a:pPr algn="l"/>
            <a:r>
              <a:rPr lang="en-US" sz="4400" b="1" dirty="0">
                <a:gradFill>
                  <a:gsLst>
                    <a:gs pos="0">
                      <a:srgbClr val="ED7D30"/>
                    </a:gs>
                    <a:gs pos="0">
                      <a:srgbClr val="893194"/>
                    </a:gs>
                    <a:gs pos="100000">
                      <a:srgbClr val="C50084"/>
                    </a:gs>
                    <a:gs pos="0">
                      <a:srgbClr val="ED7D30"/>
                    </a:gs>
                  </a:gsLst>
                  <a:lin ang="0" scaled="1"/>
                </a:gradFill>
                <a:latin typeface="Frutiger LT Pro 65 Bold" panose="020B0803030504020204" pitchFamily="34" charset="0"/>
              </a:rPr>
              <a:t>DNA of LTIMindtree</a:t>
            </a:r>
          </a:p>
        </p:txBody>
      </p: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0E20862B-83EB-0FBE-A56D-FA12005D7740}"/>
              </a:ext>
            </a:extLst>
          </p:cNvPr>
          <p:cNvGrpSpPr/>
          <p:nvPr/>
        </p:nvGrpSpPr>
        <p:grpSpPr>
          <a:xfrm>
            <a:off x="6087095" y="2011739"/>
            <a:ext cx="12233690" cy="2494026"/>
            <a:chOff x="6054567" y="2767601"/>
            <a:chExt cx="12233690" cy="2494026"/>
          </a:xfrm>
        </p:grpSpPr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D4DD62A9-EEE2-F872-216B-9C6FAC341BC8}"/>
                </a:ext>
              </a:extLst>
            </p:cNvPr>
            <p:cNvGrpSpPr/>
            <p:nvPr/>
          </p:nvGrpSpPr>
          <p:grpSpPr>
            <a:xfrm>
              <a:off x="7476231" y="2767601"/>
              <a:ext cx="845363" cy="1360524"/>
              <a:chOff x="11788561" y="2866568"/>
              <a:chExt cx="914400" cy="1471633"/>
            </a:xfrm>
            <a:solidFill>
              <a:srgbClr val="014B86"/>
            </a:solidFill>
          </p:grpSpPr>
          <p:pic>
            <p:nvPicPr>
              <p:cNvPr id="1100" name="Graphic 1099" descr="User with solid fill">
                <a:extLst>
                  <a:ext uri="{FF2B5EF4-FFF2-40B4-BE49-F238E27FC236}">
                    <a16:creationId xmlns:a16="http://schemas.microsoft.com/office/drawing/2014/main" id="{A8890D5C-D8F2-0276-506F-1C8AFDC9B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88561" y="34238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01" name="Graphic 1100" descr="Rating 3 Star with solid fill">
                <a:extLst>
                  <a:ext uri="{FF2B5EF4-FFF2-40B4-BE49-F238E27FC236}">
                    <a16:creationId xmlns:a16="http://schemas.microsoft.com/office/drawing/2014/main" id="{6D4AAF12-18A7-8B89-B014-8242B15C3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788561" y="286656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104" name="Group 1103">
              <a:extLst>
                <a:ext uri="{FF2B5EF4-FFF2-40B4-BE49-F238E27FC236}">
                  <a16:creationId xmlns:a16="http://schemas.microsoft.com/office/drawing/2014/main" id="{BE52F02B-AD9E-D7D8-9562-A4A84B63A78D}"/>
                </a:ext>
              </a:extLst>
            </p:cNvPr>
            <p:cNvGrpSpPr/>
            <p:nvPr/>
          </p:nvGrpSpPr>
          <p:grpSpPr>
            <a:xfrm>
              <a:off x="12082661" y="3187667"/>
              <a:ext cx="682819" cy="596904"/>
              <a:chOff x="3114251" y="3977862"/>
              <a:chExt cx="268445" cy="234668"/>
            </a:xfrm>
            <a:solidFill>
              <a:srgbClr val="C50084"/>
            </a:solidFill>
          </p:grpSpPr>
          <p:sp>
            <p:nvSpPr>
              <p:cNvPr id="1105" name="Freeform 376">
                <a:extLst>
                  <a:ext uri="{FF2B5EF4-FFF2-40B4-BE49-F238E27FC236}">
                    <a16:creationId xmlns:a16="http://schemas.microsoft.com/office/drawing/2014/main" id="{5B9A89CB-020A-D7EA-BE53-7ECC8AEA3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251" y="4013418"/>
                <a:ext cx="119112" cy="163556"/>
              </a:xfrm>
              <a:custGeom>
                <a:avLst/>
                <a:gdLst>
                  <a:gd name="T0" fmla="*/ 75 w 118"/>
                  <a:gd name="T1" fmla="*/ 161 h 161"/>
                  <a:gd name="T2" fmla="*/ 44 w 118"/>
                  <a:gd name="T3" fmla="*/ 161 h 161"/>
                  <a:gd name="T4" fmla="*/ 0 w 118"/>
                  <a:gd name="T5" fmla="*/ 117 h 161"/>
                  <a:gd name="T6" fmla="*/ 7 w 118"/>
                  <a:gd name="T7" fmla="*/ 110 h 161"/>
                  <a:gd name="T8" fmla="*/ 15 w 118"/>
                  <a:gd name="T9" fmla="*/ 117 h 161"/>
                  <a:gd name="T10" fmla="*/ 44 w 118"/>
                  <a:gd name="T11" fmla="*/ 146 h 161"/>
                  <a:gd name="T12" fmla="*/ 75 w 118"/>
                  <a:gd name="T13" fmla="*/ 146 h 161"/>
                  <a:gd name="T14" fmla="*/ 104 w 118"/>
                  <a:gd name="T15" fmla="*/ 117 h 161"/>
                  <a:gd name="T16" fmla="*/ 75 w 118"/>
                  <a:gd name="T17" fmla="*/ 88 h 161"/>
                  <a:gd name="T18" fmla="*/ 44 w 118"/>
                  <a:gd name="T19" fmla="*/ 88 h 161"/>
                  <a:gd name="T20" fmla="*/ 0 w 118"/>
                  <a:gd name="T21" fmla="*/ 44 h 161"/>
                  <a:gd name="T22" fmla="*/ 44 w 118"/>
                  <a:gd name="T23" fmla="*/ 0 h 161"/>
                  <a:gd name="T24" fmla="*/ 75 w 118"/>
                  <a:gd name="T25" fmla="*/ 0 h 161"/>
                  <a:gd name="T26" fmla="*/ 118 w 118"/>
                  <a:gd name="T27" fmla="*/ 44 h 161"/>
                  <a:gd name="T28" fmla="*/ 111 w 118"/>
                  <a:gd name="T29" fmla="*/ 51 h 161"/>
                  <a:gd name="T30" fmla="*/ 104 w 118"/>
                  <a:gd name="T31" fmla="*/ 44 h 161"/>
                  <a:gd name="T32" fmla="*/ 75 w 118"/>
                  <a:gd name="T33" fmla="*/ 15 h 161"/>
                  <a:gd name="T34" fmla="*/ 44 w 118"/>
                  <a:gd name="T35" fmla="*/ 15 h 161"/>
                  <a:gd name="T36" fmla="*/ 15 w 118"/>
                  <a:gd name="T37" fmla="*/ 44 h 161"/>
                  <a:gd name="T38" fmla="*/ 44 w 118"/>
                  <a:gd name="T39" fmla="*/ 73 h 161"/>
                  <a:gd name="T40" fmla="*/ 75 w 118"/>
                  <a:gd name="T41" fmla="*/ 73 h 161"/>
                  <a:gd name="T42" fmla="*/ 118 w 118"/>
                  <a:gd name="T43" fmla="*/ 117 h 161"/>
                  <a:gd name="T44" fmla="*/ 75 w 118"/>
                  <a:gd name="T45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" h="161">
                    <a:moveTo>
                      <a:pt x="75" y="161"/>
                    </a:moveTo>
                    <a:lnTo>
                      <a:pt x="44" y="161"/>
                    </a:lnTo>
                    <a:cubicBezTo>
                      <a:pt x="20" y="161"/>
                      <a:pt x="0" y="141"/>
                      <a:pt x="0" y="117"/>
                    </a:cubicBezTo>
                    <a:cubicBezTo>
                      <a:pt x="0" y="113"/>
                      <a:pt x="3" y="110"/>
                      <a:pt x="7" y="110"/>
                    </a:cubicBezTo>
                    <a:cubicBezTo>
                      <a:pt x="11" y="110"/>
                      <a:pt x="15" y="113"/>
                      <a:pt x="15" y="117"/>
                    </a:cubicBezTo>
                    <a:cubicBezTo>
                      <a:pt x="15" y="133"/>
                      <a:pt x="28" y="146"/>
                      <a:pt x="44" y="146"/>
                    </a:cubicBezTo>
                    <a:lnTo>
                      <a:pt x="75" y="146"/>
                    </a:lnTo>
                    <a:cubicBezTo>
                      <a:pt x="91" y="146"/>
                      <a:pt x="104" y="133"/>
                      <a:pt x="104" y="117"/>
                    </a:cubicBezTo>
                    <a:cubicBezTo>
                      <a:pt x="104" y="101"/>
                      <a:pt x="91" y="88"/>
                      <a:pt x="75" y="88"/>
                    </a:cubicBezTo>
                    <a:lnTo>
                      <a:pt x="44" y="88"/>
                    </a:lnTo>
                    <a:cubicBezTo>
                      <a:pt x="20" y="88"/>
                      <a:pt x="0" y="68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75" y="0"/>
                    </a:lnTo>
                    <a:cubicBezTo>
                      <a:pt x="99" y="0"/>
                      <a:pt x="118" y="20"/>
                      <a:pt x="118" y="44"/>
                    </a:cubicBezTo>
                    <a:cubicBezTo>
                      <a:pt x="118" y="48"/>
                      <a:pt x="115" y="51"/>
                      <a:pt x="111" y="51"/>
                    </a:cubicBezTo>
                    <a:cubicBezTo>
                      <a:pt x="107" y="51"/>
                      <a:pt x="104" y="48"/>
                      <a:pt x="104" y="44"/>
                    </a:cubicBezTo>
                    <a:cubicBezTo>
                      <a:pt x="104" y="28"/>
                      <a:pt x="91" y="15"/>
                      <a:pt x="75" y="15"/>
                    </a:cubicBezTo>
                    <a:lnTo>
                      <a:pt x="44" y="15"/>
                    </a:lnTo>
                    <a:cubicBezTo>
                      <a:pt x="28" y="15"/>
                      <a:pt x="15" y="28"/>
                      <a:pt x="15" y="44"/>
                    </a:cubicBezTo>
                    <a:cubicBezTo>
                      <a:pt x="15" y="60"/>
                      <a:pt x="28" y="73"/>
                      <a:pt x="44" y="73"/>
                    </a:cubicBezTo>
                    <a:lnTo>
                      <a:pt x="75" y="73"/>
                    </a:lnTo>
                    <a:cubicBezTo>
                      <a:pt x="99" y="73"/>
                      <a:pt x="118" y="93"/>
                      <a:pt x="118" y="117"/>
                    </a:cubicBezTo>
                    <a:cubicBezTo>
                      <a:pt x="118" y="141"/>
                      <a:pt x="99" y="161"/>
                      <a:pt x="75" y="161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" name="Freeform 377">
                <a:extLst>
                  <a:ext uri="{FF2B5EF4-FFF2-40B4-BE49-F238E27FC236}">
                    <a16:creationId xmlns:a16="http://schemas.microsoft.com/office/drawing/2014/main" id="{B1FDBA04-BB0C-7F7C-E295-3CF458848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585" y="3977862"/>
                <a:ext cx="14222" cy="49778"/>
              </a:xfrm>
              <a:custGeom>
                <a:avLst/>
                <a:gdLst>
                  <a:gd name="T0" fmla="*/ 7 w 15"/>
                  <a:gd name="T1" fmla="*/ 49 h 49"/>
                  <a:gd name="T2" fmla="*/ 0 w 15"/>
                  <a:gd name="T3" fmla="*/ 41 h 49"/>
                  <a:gd name="T4" fmla="*/ 0 w 15"/>
                  <a:gd name="T5" fmla="*/ 8 h 49"/>
                  <a:gd name="T6" fmla="*/ 7 w 15"/>
                  <a:gd name="T7" fmla="*/ 0 h 49"/>
                  <a:gd name="T8" fmla="*/ 15 w 15"/>
                  <a:gd name="T9" fmla="*/ 8 h 49"/>
                  <a:gd name="T10" fmla="*/ 15 w 15"/>
                  <a:gd name="T11" fmla="*/ 41 h 49"/>
                  <a:gd name="T12" fmla="*/ 7 w 15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9">
                    <a:moveTo>
                      <a:pt x="7" y="49"/>
                    </a:moveTo>
                    <a:cubicBezTo>
                      <a:pt x="3" y="49"/>
                      <a:pt x="0" y="45"/>
                      <a:pt x="0" y="41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4"/>
                      <a:pt x="15" y="8"/>
                    </a:cubicBezTo>
                    <a:lnTo>
                      <a:pt x="15" y="41"/>
                    </a:lnTo>
                    <a:cubicBezTo>
                      <a:pt x="15" y="45"/>
                      <a:pt x="11" y="49"/>
                      <a:pt x="7" y="49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7" name="Freeform 378">
                <a:extLst>
                  <a:ext uri="{FF2B5EF4-FFF2-40B4-BE49-F238E27FC236}">
                    <a16:creationId xmlns:a16="http://schemas.microsoft.com/office/drawing/2014/main" id="{EEDA5707-23DB-4FAB-6E02-428B7EF44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585" y="4162752"/>
                <a:ext cx="14222" cy="49778"/>
              </a:xfrm>
              <a:custGeom>
                <a:avLst/>
                <a:gdLst>
                  <a:gd name="T0" fmla="*/ 7 w 15"/>
                  <a:gd name="T1" fmla="*/ 49 h 49"/>
                  <a:gd name="T2" fmla="*/ 0 w 15"/>
                  <a:gd name="T3" fmla="*/ 41 h 49"/>
                  <a:gd name="T4" fmla="*/ 0 w 15"/>
                  <a:gd name="T5" fmla="*/ 8 h 49"/>
                  <a:gd name="T6" fmla="*/ 7 w 15"/>
                  <a:gd name="T7" fmla="*/ 0 h 49"/>
                  <a:gd name="T8" fmla="*/ 15 w 15"/>
                  <a:gd name="T9" fmla="*/ 8 h 49"/>
                  <a:gd name="T10" fmla="*/ 15 w 15"/>
                  <a:gd name="T11" fmla="*/ 41 h 49"/>
                  <a:gd name="T12" fmla="*/ 7 w 15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9">
                    <a:moveTo>
                      <a:pt x="7" y="49"/>
                    </a:moveTo>
                    <a:cubicBezTo>
                      <a:pt x="3" y="49"/>
                      <a:pt x="0" y="46"/>
                      <a:pt x="0" y="41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4"/>
                      <a:pt x="15" y="8"/>
                    </a:cubicBezTo>
                    <a:lnTo>
                      <a:pt x="15" y="41"/>
                    </a:lnTo>
                    <a:cubicBezTo>
                      <a:pt x="15" y="46"/>
                      <a:pt x="11" y="49"/>
                      <a:pt x="7" y="49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8" name="Freeform 379">
                <a:extLst>
                  <a:ext uri="{FF2B5EF4-FFF2-40B4-BE49-F238E27FC236}">
                    <a16:creationId xmlns:a16="http://schemas.microsoft.com/office/drawing/2014/main" id="{88871320-9A8F-98AE-0E5A-BBA868FF7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584" y="4013418"/>
                <a:ext cx="119112" cy="163556"/>
              </a:xfrm>
              <a:custGeom>
                <a:avLst/>
                <a:gdLst>
                  <a:gd name="T0" fmla="*/ 74 w 118"/>
                  <a:gd name="T1" fmla="*/ 161 h 161"/>
                  <a:gd name="T2" fmla="*/ 44 w 118"/>
                  <a:gd name="T3" fmla="*/ 161 h 161"/>
                  <a:gd name="T4" fmla="*/ 0 w 118"/>
                  <a:gd name="T5" fmla="*/ 117 h 161"/>
                  <a:gd name="T6" fmla="*/ 7 w 118"/>
                  <a:gd name="T7" fmla="*/ 110 h 161"/>
                  <a:gd name="T8" fmla="*/ 14 w 118"/>
                  <a:gd name="T9" fmla="*/ 117 h 161"/>
                  <a:gd name="T10" fmla="*/ 44 w 118"/>
                  <a:gd name="T11" fmla="*/ 146 h 161"/>
                  <a:gd name="T12" fmla="*/ 74 w 118"/>
                  <a:gd name="T13" fmla="*/ 146 h 161"/>
                  <a:gd name="T14" fmla="*/ 104 w 118"/>
                  <a:gd name="T15" fmla="*/ 117 h 161"/>
                  <a:gd name="T16" fmla="*/ 74 w 118"/>
                  <a:gd name="T17" fmla="*/ 88 h 161"/>
                  <a:gd name="T18" fmla="*/ 44 w 118"/>
                  <a:gd name="T19" fmla="*/ 88 h 161"/>
                  <a:gd name="T20" fmla="*/ 0 w 118"/>
                  <a:gd name="T21" fmla="*/ 44 h 161"/>
                  <a:gd name="T22" fmla="*/ 44 w 118"/>
                  <a:gd name="T23" fmla="*/ 0 h 161"/>
                  <a:gd name="T24" fmla="*/ 74 w 118"/>
                  <a:gd name="T25" fmla="*/ 0 h 161"/>
                  <a:gd name="T26" fmla="*/ 118 w 118"/>
                  <a:gd name="T27" fmla="*/ 44 h 161"/>
                  <a:gd name="T28" fmla="*/ 111 w 118"/>
                  <a:gd name="T29" fmla="*/ 51 h 161"/>
                  <a:gd name="T30" fmla="*/ 104 w 118"/>
                  <a:gd name="T31" fmla="*/ 44 h 161"/>
                  <a:gd name="T32" fmla="*/ 74 w 118"/>
                  <a:gd name="T33" fmla="*/ 15 h 161"/>
                  <a:gd name="T34" fmla="*/ 44 w 118"/>
                  <a:gd name="T35" fmla="*/ 15 h 161"/>
                  <a:gd name="T36" fmla="*/ 14 w 118"/>
                  <a:gd name="T37" fmla="*/ 44 h 161"/>
                  <a:gd name="T38" fmla="*/ 44 w 118"/>
                  <a:gd name="T39" fmla="*/ 73 h 161"/>
                  <a:gd name="T40" fmla="*/ 74 w 118"/>
                  <a:gd name="T41" fmla="*/ 73 h 161"/>
                  <a:gd name="T42" fmla="*/ 118 w 118"/>
                  <a:gd name="T43" fmla="*/ 117 h 161"/>
                  <a:gd name="T44" fmla="*/ 74 w 118"/>
                  <a:gd name="T45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" h="161">
                    <a:moveTo>
                      <a:pt x="74" y="161"/>
                    </a:moveTo>
                    <a:lnTo>
                      <a:pt x="44" y="161"/>
                    </a:lnTo>
                    <a:cubicBezTo>
                      <a:pt x="20" y="161"/>
                      <a:pt x="0" y="141"/>
                      <a:pt x="0" y="117"/>
                    </a:cubicBezTo>
                    <a:cubicBezTo>
                      <a:pt x="0" y="113"/>
                      <a:pt x="3" y="110"/>
                      <a:pt x="7" y="110"/>
                    </a:cubicBezTo>
                    <a:cubicBezTo>
                      <a:pt x="11" y="110"/>
                      <a:pt x="14" y="113"/>
                      <a:pt x="14" y="117"/>
                    </a:cubicBezTo>
                    <a:cubicBezTo>
                      <a:pt x="14" y="133"/>
                      <a:pt x="28" y="146"/>
                      <a:pt x="44" y="146"/>
                    </a:cubicBezTo>
                    <a:lnTo>
                      <a:pt x="74" y="146"/>
                    </a:lnTo>
                    <a:cubicBezTo>
                      <a:pt x="91" y="146"/>
                      <a:pt x="104" y="133"/>
                      <a:pt x="104" y="117"/>
                    </a:cubicBezTo>
                    <a:cubicBezTo>
                      <a:pt x="104" y="101"/>
                      <a:pt x="91" y="88"/>
                      <a:pt x="74" y="88"/>
                    </a:cubicBezTo>
                    <a:lnTo>
                      <a:pt x="44" y="88"/>
                    </a:lnTo>
                    <a:cubicBezTo>
                      <a:pt x="20" y="88"/>
                      <a:pt x="0" y="68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74" y="0"/>
                    </a:lnTo>
                    <a:cubicBezTo>
                      <a:pt x="99" y="0"/>
                      <a:pt x="118" y="20"/>
                      <a:pt x="118" y="44"/>
                    </a:cubicBezTo>
                    <a:cubicBezTo>
                      <a:pt x="118" y="48"/>
                      <a:pt x="115" y="51"/>
                      <a:pt x="111" y="51"/>
                    </a:cubicBezTo>
                    <a:cubicBezTo>
                      <a:pt x="107" y="51"/>
                      <a:pt x="104" y="48"/>
                      <a:pt x="104" y="44"/>
                    </a:cubicBezTo>
                    <a:cubicBezTo>
                      <a:pt x="104" y="28"/>
                      <a:pt x="91" y="15"/>
                      <a:pt x="74" y="15"/>
                    </a:cubicBezTo>
                    <a:lnTo>
                      <a:pt x="44" y="15"/>
                    </a:lnTo>
                    <a:cubicBezTo>
                      <a:pt x="28" y="15"/>
                      <a:pt x="14" y="28"/>
                      <a:pt x="14" y="44"/>
                    </a:cubicBezTo>
                    <a:cubicBezTo>
                      <a:pt x="14" y="60"/>
                      <a:pt x="28" y="73"/>
                      <a:pt x="44" y="73"/>
                    </a:cubicBezTo>
                    <a:lnTo>
                      <a:pt x="74" y="73"/>
                    </a:lnTo>
                    <a:cubicBezTo>
                      <a:pt x="99" y="73"/>
                      <a:pt x="118" y="93"/>
                      <a:pt x="118" y="117"/>
                    </a:cubicBezTo>
                    <a:cubicBezTo>
                      <a:pt x="118" y="141"/>
                      <a:pt x="99" y="161"/>
                      <a:pt x="74" y="161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9" name="Freeform 380">
                <a:extLst>
                  <a:ext uri="{FF2B5EF4-FFF2-40B4-BE49-F238E27FC236}">
                    <a16:creationId xmlns:a16="http://schemas.microsoft.com/office/drawing/2014/main" id="{D9619AEE-6C96-1FB6-2916-041B9087F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139" y="3977862"/>
                <a:ext cx="14222" cy="49778"/>
              </a:xfrm>
              <a:custGeom>
                <a:avLst/>
                <a:gdLst>
                  <a:gd name="T0" fmla="*/ 7 w 14"/>
                  <a:gd name="T1" fmla="*/ 49 h 49"/>
                  <a:gd name="T2" fmla="*/ 0 w 14"/>
                  <a:gd name="T3" fmla="*/ 41 h 49"/>
                  <a:gd name="T4" fmla="*/ 0 w 14"/>
                  <a:gd name="T5" fmla="*/ 8 h 49"/>
                  <a:gd name="T6" fmla="*/ 7 w 14"/>
                  <a:gd name="T7" fmla="*/ 0 h 49"/>
                  <a:gd name="T8" fmla="*/ 14 w 14"/>
                  <a:gd name="T9" fmla="*/ 8 h 49"/>
                  <a:gd name="T10" fmla="*/ 14 w 14"/>
                  <a:gd name="T11" fmla="*/ 41 h 49"/>
                  <a:gd name="T12" fmla="*/ 7 w 14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9">
                    <a:moveTo>
                      <a:pt x="7" y="49"/>
                    </a:moveTo>
                    <a:cubicBezTo>
                      <a:pt x="3" y="49"/>
                      <a:pt x="0" y="45"/>
                      <a:pt x="0" y="41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4"/>
                      <a:pt x="14" y="8"/>
                    </a:cubicBezTo>
                    <a:lnTo>
                      <a:pt x="14" y="41"/>
                    </a:lnTo>
                    <a:cubicBezTo>
                      <a:pt x="14" y="45"/>
                      <a:pt x="11" y="49"/>
                      <a:pt x="7" y="49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0" name="Freeform 381">
                <a:extLst>
                  <a:ext uri="{FF2B5EF4-FFF2-40B4-BE49-F238E27FC236}">
                    <a16:creationId xmlns:a16="http://schemas.microsoft.com/office/drawing/2014/main" id="{7E1FE9D6-F4C9-BE60-88A2-3D9C08019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139" y="4162752"/>
                <a:ext cx="14222" cy="49778"/>
              </a:xfrm>
              <a:custGeom>
                <a:avLst/>
                <a:gdLst>
                  <a:gd name="T0" fmla="*/ 7 w 14"/>
                  <a:gd name="T1" fmla="*/ 49 h 49"/>
                  <a:gd name="T2" fmla="*/ 0 w 14"/>
                  <a:gd name="T3" fmla="*/ 41 h 49"/>
                  <a:gd name="T4" fmla="*/ 0 w 14"/>
                  <a:gd name="T5" fmla="*/ 8 h 49"/>
                  <a:gd name="T6" fmla="*/ 7 w 14"/>
                  <a:gd name="T7" fmla="*/ 0 h 49"/>
                  <a:gd name="T8" fmla="*/ 14 w 14"/>
                  <a:gd name="T9" fmla="*/ 8 h 49"/>
                  <a:gd name="T10" fmla="*/ 14 w 14"/>
                  <a:gd name="T11" fmla="*/ 41 h 49"/>
                  <a:gd name="T12" fmla="*/ 7 w 14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9">
                    <a:moveTo>
                      <a:pt x="7" y="49"/>
                    </a:moveTo>
                    <a:cubicBezTo>
                      <a:pt x="3" y="49"/>
                      <a:pt x="0" y="46"/>
                      <a:pt x="0" y="41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4"/>
                      <a:pt x="14" y="8"/>
                    </a:cubicBezTo>
                    <a:lnTo>
                      <a:pt x="14" y="41"/>
                    </a:lnTo>
                    <a:cubicBezTo>
                      <a:pt x="14" y="46"/>
                      <a:pt x="11" y="49"/>
                      <a:pt x="7" y="49"/>
                    </a:cubicBezTo>
                    <a:close/>
                  </a:path>
                </a:pathLst>
              </a:custGeom>
              <a:grpFill/>
              <a:ln w="4068" cap="flat">
                <a:solidFill>
                  <a:srgbClr val="C50084"/>
                </a:solidFill>
                <a:prstDash val="solid"/>
                <a:miter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F38AAE-5AA3-E59C-7835-BC70E150E582}"/>
                </a:ext>
              </a:extLst>
            </p:cNvPr>
            <p:cNvSpPr txBox="1"/>
            <p:nvPr/>
          </p:nvSpPr>
          <p:spPr>
            <a:xfrm flipH="1">
              <a:off x="6054567" y="4128125"/>
              <a:ext cx="37390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utiger LT Pro 55 Roman" panose="020B0602020204020204" pitchFamily="34" charset="77"/>
                </a:rPr>
                <a:t>Solving for Top company in each industry segment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D9FD7-612C-1961-189A-D71E7FD3C568}"/>
                </a:ext>
              </a:extLst>
            </p:cNvPr>
            <p:cNvSpPr txBox="1"/>
            <p:nvPr/>
          </p:nvSpPr>
          <p:spPr>
            <a:xfrm flipH="1">
              <a:off x="14894316" y="4153631"/>
              <a:ext cx="33939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Frutiger LT Pro 55 Roman" panose="020B0602020204020204" pitchFamily="34" charset="77"/>
                </a:rPr>
                <a:t>Agile &amp; committed with skin in the game</a:t>
              </a:r>
            </a:p>
            <a:p>
              <a:r>
                <a:rPr lang="en-US" dirty="0">
                  <a:solidFill>
                    <a:schemeClr val="tx1"/>
                  </a:solidFill>
                  <a:highlight>
                    <a:srgbClr val="FFFF00"/>
                  </a:highlight>
                  <a:latin typeface="Frutiger LT Pro 55 Roman" panose="020B0602020204020204" pitchFamily="34" charset="77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314D0E-ECF8-8604-44D0-922F42E60713}"/>
                </a:ext>
              </a:extLst>
            </p:cNvPr>
            <p:cNvSpPr txBox="1"/>
            <p:nvPr/>
          </p:nvSpPr>
          <p:spPr>
            <a:xfrm flipH="1">
              <a:off x="10701065" y="4128125"/>
              <a:ext cx="34814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utiger LT Pro 55 Roman" panose="020B0602020204020204" pitchFamily="34" charset="77"/>
                </a:rPr>
                <a:t>Transforming Outcomes </a:t>
              </a:r>
            </a:p>
            <a:p>
              <a:r>
                <a:rPr lang="en-US" dirty="0">
                  <a:latin typeface="Frutiger LT Pro 55 Roman" panose="020B0602020204020204" pitchFamily="34" charset="77"/>
                </a:rPr>
                <a:t>@ Scale</a:t>
              </a:r>
              <a:endParaRPr lang="en-US" dirty="0">
                <a:solidFill>
                  <a:srgbClr val="FF0000"/>
                </a:solidFill>
                <a:highlight>
                  <a:srgbClr val="FFFF00"/>
                </a:highlight>
                <a:latin typeface="Frutiger LT Pro 55 Roman" panose="020B0602020204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6830C8E-5CBD-8E58-8A4A-4CEF841F4B71}"/>
                </a:ext>
              </a:extLst>
            </p:cNvPr>
            <p:cNvCxnSpPr>
              <a:cxnSpLocks/>
            </p:cNvCxnSpPr>
            <p:nvPr/>
          </p:nvCxnSpPr>
          <p:spPr>
            <a:xfrm>
              <a:off x="14505793" y="2997996"/>
              <a:ext cx="0" cy="2008582"/>
            </a:xfrm>
            <a:prstGeom prst="line">
              <a:avLst/>
            </a:prstGeom>
            <a:ln>
              <a:solidFill>
                <a:srgbClr val="0092D5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8774C1-60C3-4DDE-4CCA-6CE6F7FFD1EF}"/>
                </a:ext>
              </a:extLst>
            </p:cNvPr>
            <p:cNvCxnSpPr>
              <a:cxnSpLocks/>
            </p:cNvCxnSpPr>
            <p:nvPr/>
          </p:nvCxnSpPr>
          <p:spPr>
            <a:xfrm>
              <a:off x="10324727" y="2997996"/>
              <a:ext cx="0" cy="2008582"/>
            </a:xfrm>
            <a:prstGeom prst="line">
              <a:avLst/>
            </a:prstGeom>
            <a:ln>
              <a:solidFill>
                <a:srgbClr val="0092D5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Gymnast: Rings with solid fill">
              <a:extLst>
                <a:ext uri="{FF2B5EF4-FFF2-40B4-BE49-F238E27FC236}">
                  <a16:creationId xmlns:a16="http://schemas.microsoft.com/office/drawing/2014/main" id="{9623C0EC-0CB0-A3E4-8B5F-C739CDFF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239071" y="3200755"/>
              <a:ext cx="914400" cy="914400"/>
            </a:xfrm>
            <a:prstGeom prst="rect">
              <a:avLst/>
            </a:prstGeom>
          </p:spPr>
        </p:pic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4390A48F-079F-D9E1-7FE2-D2DE4020E9CD}"/>
              </a:ext>
            </a:extLst>
          </p:cNvPr>
          <p:cNvGrpSpPr/>
          <p:nvPr/>
        </p:nvGrpSpPr>
        <p:grpSpPr>
          <a:xfrm>
            <a:off x="6211062" y="5033096"/>
            <a:ext cx="11985757" cy="1471817"/>
            <a:chOff x="6367556" y="5788958"/>
            <a:chExt cx="11985757" cy="1471817"/>
          </a:xfrm>
        </p:grpSpPr>
        <p:sp>
          <p:nvSpPr>
            <p:cNvPr id="12" name="Rectangle: Rounded Corners 1139">
              <a:extLst>
                <a:ext uri="{FF2B5EF4-FFF2-40B4-BE49-F238E27FC236}">
                  <a16:creationId xmlns:a16="http://schemas.microsoft.com/office/drawing/2014/main" id="{A5E48AC1-D8DD-C239-7D8E-44EFDB638225}"/>
                </a:ext>
              </a:extLst>
            </p:cNvPr>
            <p:cNvSpPr/>
            <p:nvPr/>
          </p:nvSpPr>
          <p:spPr>
            <a:xfrm>
              <a:off x="10710946" y="5803299"/>
              <a:ext cx="3426028" cy="1457476"/>
            </a:xfrm>
            <a:prstGeom prst="roundRect">
              <a:avLst/>
            </a:prstGeom>
            <a:solidFill>
              <a:srgbClr val="0092D5"/>
            </a:solidFill>
            <a:ln>
              <a:solidFill>
                <a:srgbClr val="ED7D3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dirty="0">
                  <a:latin typeface="Frutiger LT Pro 65 Bold" panose="020B0803030504020204" pitchFamily="34" charset="0"/>
                </a:rPr>
                <a:t>Unique services + products portfolio</a:t>
              </a:r>
            </a:p>
          </p:txBody>
        </p:sp>
        <p:sp>
          <p:nvSpPr>
            <p:cNvPr id="13" name="Rectangle: Rounded Corners 1140">
              <a:extLst>
                <a:ext uri="{FF2B5EF4-FFF2-40B4-BE49-F238E27FC236}">
                  <a16:creationId xmlns:a16="http://schemas.microsoft.com/office/drawing/2014/main" id="{4E902EBE-773B-F4C5-825C-3F78928C0E08}"/>
                </a:ext>
              </a:extLst>
            </p:cNvPr>
            <p:cNvSpPr/>
            <p:nvPr/>
          </p:nvSpPr>
          <p:spPr>
            <a:xfrm>
              <a:off x="6367556" y="5789962"/>
              <a:ext cx="3426028" cy="1457476"/>
            </a:xfrm>
            <a:prstGeom prst="roundRect">
              <a:avLst/>
            </a:prstGeom>
            <a:solidFill>
              <a:srgbClr val="0092D5"/>
            </a:solidFill>
            <a:ln>
              <a:solidFill>
                <a:srgbClr val="ED7D3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Frutiger LT Pro 65 Bold" panose="020B0803030504020204" pitchFamily="34" charset="0"/>
                </a:rPr>
                <a:t>Modern Data &amp; AI company with future-ready offers </a:t>
              </a:r>
            </a:p>
          </p:txBody>
        </p:sp>
        <p:sp>
          <p:nvSpPr>
            <p:cNvPr id="30" name="Rectangle: Rounded Corners 1139">
              <a:extLst>
                <a:ext uri="{FF2B5EF4-FFF2-40B4-BE49-F238E27FC236}">
                  <a16:creationId xmlns:a16="http://schemas.microsoft.com/office/drawing/2014/main" id="{8B8153C8-0FAE-4FFF-262F-D4DF76A30558}"/>
                </a:ext>
              </a:extLst>
            </p:cNvPr>
            <p:cNvSpPr/>
            <p:nvPr/>
          </p:nvSpPr>
          <p:spPr>
            <a:xfrm>
              <a:off x="14927285" y="5788958"/>
              <a:ext cx="3426028" cy="1457476"/>
            </a:xfrm>
            <a:prstGeom prst="roundRect">
              <a:avLst/>
            </a:prstGeom>
            <a:solidFill>
              <a:srgbClr val="0092D5"/>
            </a:solidFill>
            <a:ln>
              <a:solidFill>
                <a:srgbClr val="ED7D3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Frutiger LT Pro 65 Bold" panose="020B0803030504020204" pitchFamily="34" charset="0"/>
                </a:rPr>
                <a:t>Codified harvested knowledge</a:t>
              </a:r>
              <a:endParaRPr lang="en-IN" dirty="0">
                <a:latin typeface="Frutiger LT Pro 65 Bold" panose="020B0803030504020204" pitchFamily="34" charset="0"/>
              </a:endParaRP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9FDD9C62-C6F4-66E3-6FF3-0A29D3501159}"/>
              </a:ext>
            </a:extLst>
          </p:cNvPr>
          <p:cNvGrpSpPr/>
          <p:nvPr/>
        </p:nvGrpSpPr>
        <p:grpSpPr>
          <a:xfrm>
            <a:off x="6640018" y="7003947"/>
            <a:ext cx="11127844" cy="3154710"/>
            <a:chOff x="6812459" y="7759809"/>
            <a:chExt cx="11127844" cy="31547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8C67426-0637-3520-8C47-DAFB173E00C0}"/>
                </a:ext>
              </a:extLst>
            </p:cNvPr>
            <p:cNvSpPr txBox="1"/>
            <p:nvPr/>
          </p:nvSpPr>
          <p:spPr>
            <a:xfrm>
              <a:off x="14876542" y="10319046"/>
              <a:ext cx="107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rPr>
                <a:t>&amp; many more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97674D4-DE50-3E5A-6FDE-3743096D3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156" b="20943"/>
            <a:stretch/>
          </p:blipFill>
          <p:spPr>
            <a:xfrm>
              <a:off x="13859291" y="8474031"/>
              <a:ext cx="2522719" cy="76944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136193F-7B6C-4C0F-BE52-942CBED5D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66187" y="8516751"/>
              <a:ext cx="1140001" cy="684000"/>
            </a:xfrm>
            <a:prstGeom prst="rect">
              <a:avLst/>
            </a:prstGeom>
          </p:spPr>
        </p:pic>
        <p:pic>
          <p:nvPicPr>
            <p:cNvPr id="51" name="Picture 2" descr="Snowflake full logo">
              <a:extLst>
                <a:ext uri="{FF2B5EF4-FFF2-40B4-BE49-F238E27FC236}">
                  <a16:creationId xmlns:a16="http://schemas.microsoft.com/office/drawing/2014/main" id="{3EFD4082-8FED-44F2-8008-0BF2DFE1B4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" t="57823" r="7188" b="7168"/>
            <a:stretch/>
          </p:blipFill>
          <p:spPr bwMode="auto">
            <a:xfrm>
              <a:off x="13818366" y="9545117"/>
              <a:ext cx="2604569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847C2B-96F7-FEF8-7615-4EC7EA8AFAEB}"/>
                </a:ext>
              </a:extLst>
            </p:cNvPr>
            <p:cNvSpPr txBox="1"/>
            <p:nvPr/>
          </p:nvSpPr>
          <p:spPr>
            <a:xfrm>
              <a:off x="6812459" y="7759809"/>
              <a:ext cx="1763999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dirty="0">
                  <a:gradFill>
                    <a:gsLst>
                      <a:gs pos="100000">
                        <a:srgbClr val="ED7D30"/>
                      </a:gs>
                      <a:gs pos="2000">
                        <a:srgbClr val="C50084"/>
                      </a:gs>
                    </a:gsLst>
                    <a:lin ang="10623195" scaled="0"/>
                  </a:gradFill>
                  <a:latin typeface="Frutiger LT Pro 47 Light Cn" panose="020B0406020204020204" pitchFamily="34" charset="77"/>
                  <a:sym typeface="Frutiger LT Pro 45 Light"/>
                </a:rPr>
                <a:t>{</a:t>
              </a:r>
              <a:endParaRPr lang="en-US" sz="88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47 Light Cn" panose="020B0406020204020204" pitchFamily="34" charset="77"/>
                <a:sym typeface="Frutiger LT Pro 45 Ligh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F14382-697F-EB07-C9BE-088D5BC8A0F9}"/>
                </a:ext>
              </a:extLst>
            </p:cNvPr>
            <p:cNvSpPr txBox="1"/>
            <p:nvPr/>
          </p:nvSpPr>
          <p:spPr>
            <a:xfrm>
              <a:off x="16176304" y="7759809"/>
              <a:ext cx="1763999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dirty="0">
                  <a:gradFill>
                    <a:gsLst>
                      <a:gs pos="100000">
                        <a:srgbClr val="ED7D30"/>
                      </a:gs>
                      <a:gs pos="2000">
                        <a:srgbClr val="C50084"/>
                      </a:gs>
                    </a:gsLst>
                    <a:lin ang="10623195" scaled="0"/>
                  </a:gradFill>
                  <a:latin typeface="Frutiger LT Pro 47 Light Cn" panose="020B0406020204020204" pitchFamily="34" charset="77"/>
                  <a:sym typeface="Frutiger LT Pro 45 Light"/>
                </a:rPr>
                <a:t>}</a:t>
              </a:r>
              <a:endParaRPr lang="en-US" sz="88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47 Light Cn" panose="020B0406020204020204" pitchFamily="34" charset="77"/>
                <a:sym typeface="Frutiger LT Pro 45 Light"/>
              </a:endParaRPr>
            </a:p>
          </p:txBody>
        </p:sp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2F113552-246E-6ED1-9472-FC9C2EB4F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367" y="9743117"/>
              <a:ext cx="255355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Microsoft Unveils a New Look - The Official Microsoft Blog">
              <a:extLst>
                <a:ext uri="{FF2B5EF4-FFF2-40B4-BE49-F238E27FC236}">
                  <a16:creationId xmlns:a16="http://schemas.microsoft.com/office/drawing/2014/main" id="{5FF5106F-E146-1D2B-A4A0-40D5A71CD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3262" y="9457479"/>
              <a:ext cx="2638672" cy="96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Unify All Your Data, Analytics, and AI with Databricks®">
              <a:extLst>
                <a:ext uri="{FF2B5EF4-FFF2-40B4-BE49-F238E27FC236}">
                  <a16:creationId xmlns:a16="http://schemas.microsoft.com/office/drawing/2014/main" id="{34D7846F-29E7-8BD3-6D20-650D0AB95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3385" y="8318751"/>
              <a:ext cx="233842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9F0A0557-D87A-E25F-7F97-4E5228A7CD2A}"/>
              </a:ext>
            </a:extLst>
          </p:cNvPr>
          <p:cNvGrpSpPr/>
          <p:nvPr/>
        </p:nvGrpSpPr>
        <p:grpSpPr>
          <a:xfrm>
            <a:off x="6614140" y="10348870"/>
            <a:ext cx="11179600" cy="1845473"/>
            <a:chOff x="6209922" y="11104732"/>
            <a:chExt cx="11179600" cy="184547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2B97B9-560A-D3C1-8C9C-23CFFCE1CFD7}"/>
                </a:ext>
              </a:extLst>
            </p:cNvPr>
            <p:cNvSpPr/>
            <p:nvPr/>
          </p:nvSpPr>
          <p:spPr>
            <a:xfrm>
              <a:off x="6209922" y="12392752"/>
              <a:ext cx="2629447" cy="557453"/>
            </a:xfrm>
            <a:prstGeom prst="rect">
              <a:avLst/>
            </a:prstGeom>
            <a:gradFill>
              <a:gsLst>
                <a:gs pos="0">
                  <a:srgbClr val="893194"/>
                </a:gs>
                <a:gs pos="0">
                  <a:srgbClr val="893194"/>
                </a:gs>
                <a:gs pos="100000">
                  <a:srgbClr val="0092D5"/>
                </a:gs>
                <a:gs pos="0">
                  <a:srgbClr val="C50084"/>
                </a:gs>
              </a:gsLst>
              <a:lin ang="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lIns="108000" tIns="360000" rIns="108000" bIns="108000" rtlCol="0" anchor="ctr" anchorCtr="0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LT Pro 65 Bold" panose="020B0602020204020204" pitchFamily="34" charset="77"/>
                  <a:cs typeface="Adobe Arabic" panose="02040503050201020203" pitchFamily="18" charset="-78"/>
                  <a:sym typeface="Poppins SemiBold"/>
                </a:rPr>
                <a:t>MODERN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56CBBF-F052-CBAA-AB13-EA17F048212B}"/>
                </a:ext>
              </a:extLst>
            </p:cNvPr>
            <p:cNvSpPr/>
            <p:nvPr/>
          </p:nvSpPr>
          <p:spPr>
            <a:xfrm>
              <a:off x="11910024" y="12392752"/>
              <a:ext cx="2629447" cy="557453"/>
            </a:xfrm>
            <a:prstGeom prst="rect">
              <a:avLst/>
            </a:prstGeom>
            <a:gradFill>
              <a:gsLst>
                <a:gs pos="0">
                  <a:srgbClr val="893194"/>
                </a:gs>
                <a:gs pos="0">
                  <a:srgbClr val="893194"/>
                </a:gs>
                <a:gs pos="100000">
                  <a:srgbClr val="0092D5"/>
                </a:gs>
                <a:gs pos="0">
                  <a:srgbClr val="C50084"/>
                </a:gs>
              </a:gsLst>
              <a:lin ang="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lIns="108000" tIns="360000" rIns="108000" bIns="108000" rtlCol="0" anchor="ctr" anchorCtr="0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LT Pro 65 Bold" panose="020B0602020204020204" pitchFamily="34" charset="77"/>
                  <a:cs typeface="Adobe Arabic" panose="02040503050201020203" pitchFamily="18" charset="-78"/>
                  <a:sym typeface="Poppins SemiBold"/>
                </a:rPr>
                <a:t>DIVERSE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9992A6-2ADC-5CF0-EEBC-DA9D545D74E4}"/>
                </a:ext>
              </a:extLst>
            </p:cNvPr>
            <p:cNvSpPr/>
            <p:nvPr/>
          </p:nvSpPr>
          <p:spPr>
            <a:xfrm>
              <a:off x="14760075" y="12392752"/>
              <a:ext cx="2629447" cy="557453"/>
            </a:xfrm>
            <a:prstGeom prst="rect">
              <a:avLst/>
            </a:prstGeom>
            <a:gradFill>
              <a:gsLst>
                <a:gs pos="0">
                  <a:srgbClr val="893194"/>
                </a:gs>
                <a:gs pos="0">
                  <a:srgbClr val="893194"/>
                </a:gs>
                <a:gs pos="100000">
                  <a:srgbClr val="0092D5"/>
                </a:gs>
                <a:gs pos="0">
                  <a:srgbClr val="C50084"/>
                </a:gs>
              </a:gsLst>
              <a:lin ang="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lIns="108000" tIns="360000" rIns="108000" bIns="108000" rtlCol="0" anchor="ctr" anchorCtr="0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LT Pro 65 Bold" panose="020B0602020204020204" pitchFamily="34" charset="77"/>
                  <a:cs typeface="Adobe Arabic" panose="02040503050201020203" pitchFamily="18" charset="-78"/>
                  <a:sym typeface="Poppins SemiBold"/>
                </a:rPr>
                <a:t>SHOSHIN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987C45-D365-AE62-29E7-4FF4461B691B}"/>
                </a:ext>
              </a:extLst>
            </p:cNvPr>
            <p:cNvSpPr/>
            <p:nvPr/>
          </p:nvSpPr>
          <p:spPr>
            <a:xfrm>
              <a:off x="9059973" y="12392752"/>
              <a:ext cx="2629447" cy="557453"/>
            </a:xfrm>
            <a:prstGeom prst="rect">
              <a:avLst/>
            </a:prstGeom>
            <a:gradFill>
              <a:gsLst>
                <a:gs pos="0">
                  <a:srgbClr val="893194"/>
                </a:gs>
                <a:gs pos="0">
                  <a:srgbClr val="893194"/>
                </a:gs>
                <a:gs pos="100000">
                  <a:srgbClr val="0092D5"/>
                </a:gs>
                <a:gs pos="0">
                  <a:srgbClr val="C50084"/>
                </a:gs>
              </a:gsLst>
              <a:lin ang="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lIns="108000" tIns="360000" rIns="108000" bIns="108000" rtlCol="0" anchor="ctr" anchorCtr="0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LT Pro 65 Bold" panose="020B0602020204020204" pitchFamily="34" charset="77"/>
                  <a:cs typeface="Adobe Arabic" panose="02040503050201020203" pitchFamily="18" charset="-78"/>
                  <a:sym typeface="Poppins SemiBold"/>
                </a:rPr>
                <a:t>ENGINEERING</a:t>
              </a:r>
            </a:p>
          </p:txBody>
        </p:sp>
        <p:pic>
          <p:nvPicPr>
            <p:cNvPr id="55" name="Graphic 54" descr="Construction worker male outline">
              <a:extLst>
                <a:ext uri="{FF2B5EF4-FFF2-40B4-BE49-F238E27FC236}">
                  <a16:creationId xmlns:a16="http://schemas.microsoft.com/office/drawing/2014/main" id="{59A9B724-A0EC-4C20-79B3-E0BDF8661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39228" y="11214552"/>
              <a:ext cx="1070936" cy="1070936"/>
            </a:xfrm>
            <a:prstGeom prst="rect">
              <a:avLst/>
            </a:prstGeom>
          </p:spPr>
        </p:pic>
        <p:pic>
          <p:nvPicPr>
            <p:cNvPr id="57" name="Graphic 56" descr="Scientist male outline">
              <a:extLst>
                <a:ext uri="{FF2B5EF4-FFF2-40B4-BE49-F238E27FC236}">
                  <a16:creationId xmlns:a16="http://schemas.microsoft.com/office/drawing/2014/main" id="{492AD136-76F9-C73A-E23E-81CD385D7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541398" y="11218688"/>
              <a:ext cx="1066800" cy="1066800"/>
            </a:xfrm>
            <a:prstGeom prst="rect">
              <a:avLst/>
            </a:prstGeom>
          </p:spPr>
        </p:pic>
        <p:pic>
          <p:nvPicPr>
            <p:cNvPr id="60" name="Graphic 59" descr="Programmer male outline">
              <a:extLst>
                <a:ext uri="{FF2B5EF4-FFF2-40B4-BE49-F238E27FC236}">
                  <a16:creationId xmlns:a16="http://schemas.microsoft.com/office/drawing/2014/main" id="{F6D7AEEC-4632-FE95-97AE-4A2074E29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012027" y="11104732"/>
              <a:ext cx="1025236" cy="1025236"/>
            </a:xfrm>
            <a:prstGeom prst="rect">
              <a:avLst/>
            </a:prstGeom>
          </p:spPr>
        </p:pic>
        <p:pic>
          <p:nvPicPr>
            <p:cNvPr id="4096" name="Graphic 4095" descr="Female Profile outline">
              <a:extLst>
                <a:ext uri="{FF2B5EF4-FFF2-40B4-BE49-F238E27FC236}">
                  <a16:creationId xmlns:a16="http://schemas.microsoft.com/office/drawing/2014/main" id="{AE088B16-9EA5-F455-8A64-3F41AF2E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702747" y="11187725"/>
              <a:ext cx="1044000" cy="1044000"/>
            </a:xfrm>
            <a:prstGeom prst="rect">
              <a:avLst/>
            </a:prstGeom>
          </p:spPr>
        </p:pic>
      </p:grpSp>
      <p:sp>
        <p:nvSpPr>
          <p:cNvPr id="4105" name="Left Brace 4104">
            <a:extLst>
              <a:ext uri="{FF2B5EF4-FFF2-40B4-BE49-F238E27FC236}">
                <a16:creationId xmlns:a16="http://schemas.microsoft.com/office/drawing/2014/main" id="{3E02F270-4E9C-7651-AB0E-8CF1D62BBB58}"/>
              </a:ext>
            </a:extLst>
          </p:cNvPr>
          <p:cNvSpPr/>
          <p:nvPr/>
        </p:nvSpPr>
        <p:spPr>
          <a:xfrm rot="16200000">
            <a:off x="12128876" y="6628652"/>
            <a:ext cx="124253" cy="116164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6" name="TextBox 4105">
            <a:extLst>
              <a:ext uri="{FF2B5EF4-FFF2-40B4-BE49-F238E27FC236}">
                <a16:creationId xmlns:a16="http://schemas.microsoft.com/office/drawing/2014/main" id="{3D49EC8B-4EDC-14F6-E32A-83AF25A4C930}"/>
              </a:ext>
            </a:extLst>
          </p:cNvPr>
          <p:cNvSpPr txBox="1"/>
          <p:nvPr/>
        </p:nvSpPr>
        <p:spPr>
          <a:xfrm>
            <a:off x="11545368" y="12530045"/>
            <a:ext cx="141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MINDSET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76471AB-9347-D935-41E2-091F4682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</a:t>
            </a:r>
            <a:r>
              <a:rPr lang="en-GB" dirty="0" err="1"/>
              <a:t>LTIMindtree</a:t>
            </a:r>
            <a:r>
              <a:rPr lang="en-GB" dirty="0"/>
              <a:t> to empower your AI with Trusted Data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2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91448-7C9E-2BDC-6BD2-734933F7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Box 1">
            <a:extLst>
              <a:ext uri="{FF2B5EF4-FFF2-40B4-BE49-F238E27FC236}">
                <a16:creationId xmlns:a16="http://schemas.microsoft.com/office/drawing/2014/main" id="{04768A8C-BD75-B4DB-8506-793AF2E33698}"/>
              </a:ext>
            </a:extLst>
          </p:cNvPr>
          <p:cNvSpPr txBox="1"/>
          <p:nvPr/>
        </p:nvSpPr>
        <p:spPr>
          <a:xfrm>
            <a:off x="1235137" y="3813365"/>
            <a:ext cx="15883282" cy="563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  <a:t>In a world driven by AI, </a:t>
            </a:r>
            <a:b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</a:b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65 Bold" panose="020B0803030504020204" pitchFamily="34" charset="0"/>
              </a:rPr>
              <a:t>trusted data </a:t>
            </a: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  <a:t>is your strongest </a:t>
            </a: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65 Bold" panose="020B0803030504020204" pitchFamily="34" charset="0"/>
              </a:rPr>
              <a:t>moat.</a:t>
            </a: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  <a:t> </a:t>
            </a:r>
            <a:b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</a:br>
            <a:b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</a:br>
            <a:r>
              <a:rPr lang="en-US" sz="7200" dirty="0">
                <a:solidFill>
                  <a:srgbClr val="0092D5"/>
                </a:solidFill>
                <a:latin typeface="Frutiger LT Pro 65 Bold" panose="020B0803030504020204" pitchFamily="34" charset="0"/>
              </a:rPr>
              <a:t>Let’s build it together!</a:t>
            </a:r>
            <a:br>
              <a:rPr lang="en-US" sz="7200" dirty="0">
                <a:solidFill>
                  <a:srgbClr val="FF0000"/>
                </a:solidFill>
                <a:latin typeface="Frutiger LT Pro 65 Bold" panose="020B0803030504020204" pitchFamily="34" charset="0"/>
              </a:rPr>
            </a:br>
            <a:endParaRPr lang="en-US" sz="7200" dirty="0">
              <a:solidFill>
                <a:srgbClr val="FF0000"/>
              </a:solidFill>
              <a:latin typeface="Frutiger LT Pro 65 Bold" panose="020B0803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8E3F9-DDFC-C71A-C470-E0A230B51D8A}"/>
              </a:ext>
            </a:extLst>
          </p:cNvPr>
          <p:cNvSpPr txBox="1"/>
          <p:nvPr/>
        </p:nvSpPr>
        <p:spPr>
          <a:xfrm>
            <a:off x="1235137" y="9836008"/>
            <a:ext cx="12684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4000" spc="600" dirty="0">
                <a:solidFill>
                  <a:schemeClr val="bg1"/>
                </a:solidFill>
                <a:latin typeface="Frutiger LT Pro 65 Bold" panose="020B0803030504020204" pitchFamily="34" charset="0"/>
              </a:rPr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97F464-B75C-0EAB-A8B4-0114B4D34061}"/>
              </a:ext>
            </a:extLst>
          </p:cNvPr>
          <p:cNvCxnSpPr/>
          <p:nvPr/>
        </p:nvCxnSpPr>
        <p:spPr>
          <a:xfrm>
            <a:off x="1235137" y="9080205"/>
            <a:ext cx="4038612" cy="0"/>
          </a:xfrm>
          <a:prstGeom prst="line">
            <a:avLst/>
          </a:prstGeom>
          <a:ln w="57150">
            <a:solidFill>
              <a:srgbClr val="ED7D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E0CE45-78A1-5448-FA81-6E47A6783808}"/>
              </a:ext>
            </a:extLst>
          </p:cNvPr>
          <p:cNvSpPr txBox="1"/>
          <p:nvPr/>
        </p:nvSpPr>
        <p:spPr>
          <a:xfrm>
            <a:off x="1235137" y="10934230"/>
            <a:ext cx="7011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LT Pro 55 Roman" panose="020B0602020204020204" pitchFamily="34" charset="77"/>
              </a:rPr>
              <a:t>Reach out to us at </a:t>
            </a:r>
            <a:r>
              <a:rPr lang="en-US" dirty="0">
                <a:solidFill>
                  <a:schemeClr val="accent2"/>
                </a:solidFill>
                <a:latin typeface="Frutiger LT Pro 55 Roman" panose="020B0602020204020204" pitchFamily="34" charset="77"/>
              </a:rPr>
              <a:t>DataAnalytics@ltimindtree.com   </a:t>
            </a:r>
          </a:p>
        </p:txBody>
      </p:sp>
    </p:spTree>
    <p:extLst>
      <p:ext uri="{BB962C8B-B14F-4D97-AF65-F5344CB8AC3E}">
        <p14:creationId xmlns:p14="http://schemas.microsoft.com/office/powerpoint/2010/main" val="32666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69DF0-F590-CCB9-56C4-3FC2404E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DEFD61-D12E-08DD-CD24-398C703DA20F}"/>
              </a:ext>
            </a:extLst>
          </p:cNvPr>
          <p:cNvGrpSpPr/>
          <p:nvPr/>
        </p:nvGrpSpPr>
        <p:grpSpPr>
          <a:xfrm>
            <a:off x="795987" y="3047999"/>
            <a:ext cx="10274650" cy="6265829"/>
            <a:chOff x="677684" y="1792513"/>
            <a:chExt cx="5474151" cy="33383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6C9B86-F0D0-FEAB-268D-15F525DC697F}"/>
                </a:ext>
              </a:extLst>
            </p:cNvPr>
            <p:cNvGrpSpPr/>
            <p:nvPr/>
          </p:nvGrpSpPr>
          <p:grpSpPr>
            <a:xfrm>
              <a:off x="746303" y="1792513"/>
              <a:ext cx="5405532" cy="3338323"/>
              <a:chOff x="1340461" y="2642069"/>
              <a:chExt cx="2733582" cy="333832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3B7893-4EAA-D477-9569-B65BF9CDF037}"/>
                  </a:ext>
                </a:extLst>
              </p:cNvPr>
              <p:cNvSpPr txBox="1"/>
              <p:nvPr/>
            </p:nvSpPr>
            <p:spPr>
              <a:xfrm>
                <a:off x="1430173" y="2642069"/>
                <a:ext cx="2022687" cy="172453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defTabSz="1828800" hangingPunct="1">
                  <a:lnSpc>
                    <a:spcPts val="30000"/>
                  </a:lnSpc>
                  <a:defRPr/>
                </a:pPr>
                <a:r>
                  <a:rPr lang="en-US" sz="8800" i="1" kern="1200" spc="-300" dirty="0"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+mn-ea"/>
                    <a:cs typeface="+mn-cs"/>
                  </a:rPr>
                  <a:t>Getting to the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B12573-413A-084F-D445-AF7E8F55D6DB}"/>
                  </a:ext>
                </a:extLst>
              </p:cNvPr>
              <p:cNvSpPr txBox="1"/>
              <p:nvPr/>
            </p:nvSpPr>
            <p:spPr>
              <a:xfrm>
                <a:off x="1955020" y="3269413"/>
                <a:ext cx="2119023" cy="17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 hangingPunct="1">
                  <a:lnSpc>
                    <a:spcPts val="30000"/>
                  </a:lnSpc>
                  <a:defRPr/>
                </a:pPr>
                <a:r>
                  <a:rPr lang="en-US" sz="8800" b="1" i="1" kern="1200" spc="-300" dirty="0"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+mn-ea"/>
                    <a:cs typeface="+mn-cs"/>
                  </a:rPr>
                  <a:t>future, faster.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6261-6013-A8DE-CF65-A7F578370DCC}"/>
                  </a:ext>
                </a:extLst>
              </p:cNvPr>
              <p:cNvSpPr txBox="1"/>
              <p:nvPr/>
            </p:nvSpPr>
            <p:spPr>
              <a:xfrm>
                <a:off x="1340461" y="4168026"/>
                <a:ext cx="2442708" cy="1812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 hangingPunct="1">
                  <a:lnSpc>
                    <a:spcPts val="30000"/>
                  </a:lnSpc>
                  <a:defRPr/>
                </a:pPr>
                <a:r>
                  <a:rPr lang="en-US" sz="14400" b="1" i="1" kern="1200" spc="-300" dirty="0">
                    <a:ln w="28575"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+mn-ea"/>
                    <a:cs typeface="+mn-cs"/>
                  </a:rPr>
                  <a:t>Together</a:t>
                </a:r>
                <a:r>
                  <a:rPr lang="en-US" sz="14400" b="1" i="1" kern="1200" spc="-300" dirty="0">
                    <a:ln w="28575">
                      <a:solidFill>
                        <a:srgbClr val="FFFFFF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E19CAF-9066-043A-DDFE-CE0A6EB9C5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684" y="1818835"/>
              <a:ext cx="2717183" cy="771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3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6985E-9F8B-A9C7-3F53-EFE0B3C02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Box 1">
            <a:extLst>
              <a:ext uri="{FF2B5EF4-FFF2-40B4-BE49-F238E27FC236}">
                <a16:creationId xmlns:a16="http://schemas.microsoft.com/office/drawing/2014/main" id="{B001A242-4A39-15BF-8C3F-9F11297C629A}"/>
              </a:ext>
            </a:extLst>
          </p:cNvPr>
          <p:cNvSpPr txBox="1"/>
          <p:nvPr/>
        </p:nvSpPr>
        <p:spPr>
          <a:xfrm>
            <a:off x="1235137" y="1606210"/>
            <a:ext cx="1054573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92D5"/>
                </a:solidFill>
                <a:latin typeface="Frutiger LT Pro 65 Bold" panose="020B0803030504020204" pitchFamily="34" charset="0"/>
              </a:rPr>
              <a:t>Fortune 500 Companies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BAA111-E451-CE45-0D1E-CC62E917874A}"/>
              </a:ext>
            </a:extLst>
          </p:cNvPr>
          <p:cNvSpPr/>
          <p:nvPr/>
        </p:nvSpPr>
        <p:spPr>
          <a:xfrm>
            <a:off x="21126799" y="576448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E8111-2FD5-54BC-2B11-A767E4AE862B}"/>
              </a:ext>
            </a:extLst>
          </p:cNvPr>
          <p:cNvSpPr/>
          <p:nvPr/>
        </p:nvSpPr>
        <p:spPr>
          <a:xfrm>
            <a:off x="12632737" y="576448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85958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269823-F7B3-1DB8-F986-AFFDB522EAAA}"/>
              </a:ext>
            </a:extLst>
          </p:cNvPr>
          <p:cNvSpPr/>
          <p:nvPr/>
        </p:nvSpPr>
        <p:spPr>
          <a:xfrm>
            <a:off x="15464090" y="576448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3BEA45-8420-2A80-5FBE-8FFF01DCA276}"/>
              </a:ext>
            </a:extLst>
          </p:cNvPr>
          <p:cNvSpPr/>
          <p:nvPr/>
        </p:nvSpPr>
        <p:spPr>
          <a:xfrm>
            <a:off x="18295445" y="576448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C9934-8A65-AA74-22D0-4D6613E9DE9F}"/>
              </a:ext>
            </a:extLst>
          </p:cNvPr>
          <p:cNvSpPr/>
          <p:nvPr/>
        </p:nvSpPr>
        <p:spPr>
          <a:xfrm>
            <a:off x="21124112" y="2489136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9568F-90E4-2903-C984-10FE1A56D94E}"/>
              </a:ext>
            </a:extLst>
          </p:cNvPr>
          <p:cNvSpPr/>
          <p:nvPr/>
        </p:nvSpPr>
        <p:spPr>
          <a:xfrm>
            <a:off x="12630052" y="2489136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BE2D42-FEB6-19CF-7B75-2ECF1973D7BD}"/>
              </a:ext>
            </a:extLst>
          </p:cNvPr>
          <p:cNvSpPr/>
          <p:nvPr/>
        </p:nvSpPr>
        <p:spPr>
          <a:xfrm>
            <a:off x="15469005" y="2489136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714775-4031-15F7-4880-E6906833D7B0}"/>
              </a:ext>
            </a:extLst>
          </p:cNvPr>
          <p:cNvSpPr/>
          <p:nvPr/>
        </p:nvSpPr>
        <p:spPr>
          <a:xfrm>
            <a:off x="18292760" y="2489136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BE8921-03A6-ED70-47CE-32B56D96F48A}"/>
              </a:ext>
            </a:extLst>
          </p:cNvPr>
          <p:cNvSpPr/>
          <p:nvPr/>
        </p:nvSpPr>
        <p:spPr>
          <a:xfrm>
            <a:off x="21124112" y="4401824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21C2B2-1931-2FFA-808F-F40F610BC465}"/>
              </a:ext>
            </a:extLst>
          </p:cNvPr>
          <p:cNvSpPr/>
          <p:nvPr/>
        </p:nvSpPr>
        <p:spPr>
          <a:xfrm>
            <a:off x="12630052" y="4401824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600E6A-C065-6E42-2EB7-6BD925B9CF93}"/>
              </a:ext>
            </a:extLst>
          </p:cNvPr>
          <p:cNvSpPr/>
          <p:nvPr/>
        </p:nvSpPr>
        <p:spPr>
          <a:xfrm>
            <a:off x="15461405" y="4401824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E0DEA0-001D-878D-457A-76839B2A9568}"/>
              </a:ext>
            </a:extLst>
          </p:cNvPr>
          <p:cNvSpPr/>
          <p:nvPr/>
        </p:nvSpPr>
        <p:spPr>
          <a:xfrm>
            <a:off x="18292760" y="4401824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005F3-23E4-C7A3-9847-E8D7182052C1}"/>
              </a:ext>
            </a:extLst>
          </p:cNvPr>
          <p:cNvSpPr/>
          <p:nvPr/>
        </p:nvSpPr>
        <p:spPr>
          <a:xfrm>
            <a:off x="21124112" y="631451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5E17D8-DB8D-8DEC-8629-F9503A883839}"/>
              </a:ext>
            </a:extLst>
          </p:cNvPr>
          <p:cNvSpPr/>
          <p:nvPr/>
        </p:nvSpPr>
        <p:spPr>
          <a:xfrm>
            <a:off x="12630052" y="631451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0D84FE-3320-7F37-6F30-AB34B710D048}"/>
              </a:ext>
            </a:extLst>
          </p:cNvPr>
          <p:cNvSpPr/>
          <p:nvPr/>
        </p:nvSpPr>
        <p:spPr>
          <a:xfrm>
            <a:off x="15461405" y="631451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8CA4D4-2B0A-FEC1-2D7C-8475165E981B}"/>
              </a:ext>
            </a:extLst>
          </p:cNvPr>
          <p:cNvSpPr/>
          <p:nvPr/>
        </p:nvSpPr>
        <p:spPr>
          <a:xfrm>
            <a:off x="18292760" y="631451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36E2E9-748E-DA43-8ABC-D22F9E9E1F67}"/>
              </a:ext>
            </a:extLst>
          </p:cNvPr>
          <p:cNvSpPr/>
          <p:nvPr/>
        </p:nvSpPr>
        <p:spPr>
          <a:xfrm>
            <a:off x="21124112" y="822720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6E32C0-68F8-E186-8A2F-5DC215AF6F5B}"/>
              </a:ext>
            </a:extLst>
          </p:cNvPr>
          <p:cNvSpPr/>
          <p:nvPr/>
        </p:nvSpPr>
        <p:spPr>
          <a:xfrm>
            <a:off x="12630052" y="822720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224AB0-D95F-3B4E-F98D-58B5FD30596E}"/>
              </a:ext>
            </a:extLst>
          </p:cNvPr>
          <p:cNvSpPr/>
          <p:nvPr/>
        </p:nvSpPr>
        <p:spPr>
          <a:xfrm>
            <a:off x="15461405" y="8227202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97B81D-D290-DBDF-37EB-C5F3DA9DE25E}"/>
              </a:ext>
            </a:extLst>
          </p:cNvPr>
          <p:cNvSpPr/>
          <p:nvPr/>
        </p:nvSpPr>
        <p:spPr>
          <a:xfrm>
            <a:off x="18292760" y="8237999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3D93E3-60A0-872E-ABF3-6346C0F3BF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7937" y="8538331"/>
            <a:ext cx="1105076" cy="1105076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2AD37F50-1831-4CAB-F023-87E1B975D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947" y="2821525"/>
            <a:ext cx="1574189" cy="1023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5F02A9-B93D-4C2E-9C8A-8FEC88D459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896" y="959078"/>
            <a:ext cx="1757355" cy="929933"/>
          </a:xfrm>
          <a:prstGeom prst="rect">
            <a:avLst/>
          </a:prstGeom>
        </p:spPr>
      </p:pic>
      <p:pic>
        <p:nvPicPr>
          <p:cNvPr id="31" name="Picture 24" descr="Microsoft Logo Png - Free Transparent PNG Logos">
            <a:extLst>
              <a:ext uri="{FF2B5EF4-FFF2-40B4-BE49-F238E27FC236}">
                <a16:creationId xmlns:a16="http://schemas.microsoft.com/office/drawing/2014/main" id="{6A04A19F-4E03-5026-E4AA-0564ED1C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 r="11795"/>
          <a:stretch/>
        </p:blipFill>
        <p:spPr bwMode="auto">
          <a:xfrm>
            <a:off x="18423932" y="6804459"/>
            <a:ext cx="2340271" cy="78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>
            <a:extLst>
              <a:ext uri="{FF2B5EF4-FFF2-40B4-BE49-F238E27FC236}">
                <a16:creationId xmlns:a16="http://schemas.microsoft.com/office/drawing/2014/main" id="{6DC0FAFC-8E7F-E83D-044A-5C7600BE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825" y="801604"/>
            <a:ext cx="981299" cy="12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D934EF-71CC-398E-F69C-CF6F4DE48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3128" y="4973637"/>
            <a:ext cx="2609276" cy="611430"/>
          </a:xfrm>
          <a:prstGeom prst="rect">
            <a:avLst/>
          </a:prstGeom>
        </p:spPr>
      </p:pic>
      <p:pic>
        <p:nvPicPr>
          <p:cNvPr id="34" name="Picture 30" descr="Johnson &amp; Johnson logo in transparent PNG and vectorized SVG formats">
            <a:extLst>
              <a:ext uri="{FF2B5EF4-FFF2-40B4-BE49-F238E27FC236}">
                <a16:creationId xmlns:a16="http://schemas.microsoft.com/office/drawing/2014/main" id="{0C2072DB-40FF-0A17-0739-5E05E96D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240" y="4672464"/>
            <a:ext cx="1112390" cy="11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Marriott Hotels &amp; Resorts - Wikipedia">
            <a:extLst>
              <a:ext uri="{FF2B5EF4-FFF2-40B4-BE49-F238E27FC236}">
                <a16:creationId xmlns:a16="http://schemas.microsoft.com/office/drawing/2014/main" id="{99789B67-8226-FA2B-C943-ECC763E5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038" y="6623556"/>
            <a:ext cx="1436005" cy="11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15137F76-B107-1B3F-3AF6-41BCF9FE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774" y="6889088"/>
            <a:ext cx="1795598" cy="61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21EABBAC-DAC0-9341-8844-943F98CC5E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5337" r="9287" b="30145"/>
          <a:stretch/>
        </p:blipFill>
        <p:spPr>
          <a:xfrm>
            <a:off x="18348733" y="2821526"/>
            <a:ext cx="2553303" cy="923451"/>
          </a:xfrm>
          <a:prstGeom prst="rect">
            <a:avLst/>
          </a:prstGeom>
          <a:effectLst/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70CDEE-2B43-8263-D04E-A68E568E0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71504" y="7043616"/>
            <a:ext cx="2229015" cy="308348"/>
          </a:xfrm>
          <a:prstGeom prst="rect">
            <a:avLst/>
          </a:prstGeom>
        </p:spPr>
      </p:pic>
      <p:pic>
        <p:nvPicPr>
          <p:cNvPr id="39" name="Picture 8" descr="S&amp;P Global (SPGI): An Impressive Dividend Aristocrat With Double-Digit  Payout Growth Potential - Intelligent Income by Simply Safe Dividends">
            <a:extLst>
              <a:ext uri="{FF2B5EF4-FFF2-40B4-BE49-F238E27FC236}">
                <a16:creationId xmlns:a16="http://schemas.microsoft.com/office/drawing/2014/main" id="{2EA53507-F0BA-F64A-833E-33D0B29C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188" y="8590087"/>
            <a:ext cx="2528771" cy="100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85822FFD-C2DB-75F0-5D5B-B9B90FF60A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72" y="801956"/>
            <a:ext cx="2209652" cy="1244173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B904EBE-70C2-8590-D8CD-19D963FF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154" y="8415538"/>
            <a:ext cx="1706797" cy="11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DCF319F4-2CFE-7BDC-3544-339EA1CD06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733" y="4582516"/>
            <a:ext cx="2449517" cy="12841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C9DD83A-7A7E-7F6A-E090-6024B2D1605F}"/>
              </a:ext>
            </a:extLst>
          </p:cNvPr>
          <p:cNvSpPr/>
          <p:nvPr/>
        </p:nvSpPr>
        <p:spPr>
          <a:xfrm>
            <a:off x="21124112" y="10172747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790242-699F-8912-70F0-496D6BBC13A8}"/>
              </a:ext>
            </a:extLst>
          </p:cNvPr>
          <p:cNvSpPr/>
          <p:nvPr/>
        </p:nvSpPr>
        <p:spPr>
          <a:xfrm>
            <a:off x="12630052" y="10172747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767D7D-B1C1-A325-5374-0F0DB1673B0B}"/>
              </a:ext>
            </a:extLst>
          </p:cNvPr>
          <p:cNvSpPr/>
          <p:nvPr/>
        </p:nvSpPr>
        <p:spPr>
          <a:xfrm>
            <a:off x="15461405" y="10172747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18EDFA-5795-C5CB-DD86-A9A90CFC4427}"/>
              </a:ext>
            </a:extLst>
          </p:cNvPr>
          <p:cNvSpPr/>
          <p:nvPr/>
        </p:nvSpPr>
        <p:spPr>
          <a:xfrm>
            <a:off x="18292760" y="10183544"/>
            <a:ext cx="2609276" cy="168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pic>
        <p:nvPicPr>
          <p:cNvPr id="47" name="Picture 4" descr="Our Leaders | Viatris">
            <a:extLst>
              <a:ext uri="{FF2B5EF4-FFF2-40B4-BE49-F238E27FC236}">
                <a16:creationId xmlns:a16="http://schemas.microsoft.com/office/drawing/2014/main" id="{0A223E19-C142-DF28-34AA-4D643D25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679" y="10204695"/>
            <a:ext cx="1912692" cy="149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About Us - UHG">
            <a:extLst>
              <a:ext uri="{FF2B5EF4-FFF2-40B4-BE49-F238E27FC236}">
                <a16:creationId xmlns:a16="http://schemas.microsoft.com/office/drawing/2014/main" id="{BF934ED5-6AB8-8716-5362-8E5BC4C04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384" y="10617985"/>
            <a:ext cx="2114530" cy="6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42AD283-4723-4842-9E94-B5467EEA5C6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330287" y="10418660"/>
            <a:ext cx="952611" cy="1063065"/>
          </a:xfrm>
          <a:prstGeom prst="rect">
            <a:avLst/>
          </a:prstGeom>
        </p:spPr>
      </p:pic>
      <p:pic>
        <p:nvPicPr>
          <p:cNvPr id="50" name="Picture 4" descr="L'Oreal Logo and symbol, meaning, history, PNG, brand">
            <a:extLst>
              <a:ext uri="{FF2B5EF4-FFF2-40B4-BE49-F238E27FC236}">
                <a16:creationId xmlns:a16="http://schemas.microsoft.com/office/drawing/2014/main" id="{87FC3D1C-B945-802B-B349-28DE80D7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269" y="4726258"/>
            <a:ext cx="2122680" cy="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9D3CEFC9-2312-53E9-86F0-A91DA5B6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051" y="859290"/>
            <a:ext cx="1681981" cy="11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4BB3382-B672-F862-5F20-68AC1552FED6}"/>
              </a:ext>
            </a:extLst>
          </p:cNvPr>
          <p:cNvSpPr txBox="1"/>
          <p:nvPr/>
        </p:nvSpPr>
        <p:spPr>
          <a:xfrm>
            <a:off x="21567474" y="11993334"/>
            <a:ext cx="216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45 bold"/>
                <a:ea typeface="+mn-ea"/>
                <a:cs typeface="+mn-cs"/>
              </a:rPr>
              <a:t>… many more</a:t>
            </a:r>
          </a:p>
        </p:txBody>
      </p:sp>
      <p:pic>
        <p:nvPicPr>
          <p:cNvPr id="53" name="Picture 2" descr="Disney logo - Wikipedia">
            <a:extLst>
              <a:ext uri="{FF2B5EF4-FFF2-40B4-BE49-F238E27FC236}">
                <a16:creationId xmlns:a16="http://schemas.microsoft.com/office/drawing/2014/main" id="{AB74068D-990E-7990-D4DE-00CA267C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107" y="3014120"/>
            <a:ext cx="1749015" cy="7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C6D1BD00-8C0B-3948-0E78-2E6079578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646" y="10617985"/>
            <a:ext cx="1827143" cy="7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onda Logo, HD Png, Meaning">
            <a:extLst>
              <a:ext uri="{FF2B5EF4-FFF2-40B4-BE49-F238E27FC236}">
                <a16:creationId xmlns:a16="http://schemas.microsoft.com/office/drawing/2014/main" id="{7B8886BA-6519-2E44-240F-8BAC014D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563" y="2657682"/>
            <a:ext cx="1960923" cy="13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90013280-879B-7E0B-67AF-790C3BE0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76" y="8881732"/>
            <a:ext cx="2325454" cy="4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20BBC-C7D4-95F0-BD33-0271C905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Clients Include the</a:t>
            </a:r>
            <a:br>
              <a:rPr lang="en-GB" dirty="0"/>
            </a:br>
            <a:r>
              <a:rPr lang="en-GB" dirty="0"/>
              <a:t>World’s Leading</a:t>
            </a:r>
            <a:endParaRPr lang="en-IN" dirty="0"/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D7657FFD-3B69-F7C6-ED60-D3C0BC0910D2}"/>
              </a:ext>
            </a:extLst>
          </p:cNvPr>
          <p:cNvSpPr txBox="1"/>
          <p:nvPr/>
        </p:nvSpPr>
        <p:spPr>
          <a:xfrm>
            <a:off x="1914562" y="5418449"/>
            <a:ext cx="360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dirty="0">
                <a:latin typeface="Frutiger LT Pro 55 Roman" panose="020B0602020204020204" pitchFamily="34" charset="77"/>
              </a:rPr>
              <a:t>Driving Customer centricity &amp; superior experience at the core</a:t>
            </a:r>
          </a:p>
        </p:txBody>
      </p: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70266D87-0C15-6D15-4435-7CD85B55D468}"/>
              </a:ext>
            </a:extLst>
          </p:cNvPr>
          <p:cNvCxnSpPr>
            <a:cxnSpLocks/>
          </p:cNvCxnSpPr>
          <p:nvPr/>
        </p:nvCxnSpPr>
        <p:spPr>
          <a:xfrm>
            <a:off x="1973016" y="6603554"/>
            <a:ext cx="113282" cy="0"/>
          </a:xfrm>
          <a:prstGeom prst="line">
            <a:avLst/>
          </a:prstGeom>
          <a:noFill/>
          <a:ln w="25400" cap="flat" cmpd="sng" algn="ctr">
            <a:solidFill>
              <a:srgbClr val="60A5E2"/>
            </a:solidFill>
            <a:prstDash val="solid"/>
            <a:miter lim="800000"/>
          </a:ln>
          <a:effectLst/>
        </p:spPr>
      </p:cxn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A4324B2B-EB9D-5B03-862D-39F18FB54085}"/>
              </a:ext>
            </a:extLst>
          </p:cNvPr>
          <p:cNvGrpSpPr/>
          <p:nvPr/>
        </p:nvGrpSpPr>
        <p:grpSpPr>
          <a:xfrm>
            <a:off x="1409785" y="5316101"/>
            <a:ext cx="394920" cy="635583"/>
            <a:chOff x="11788561" y="2866568"/>
            <a:chExt cx="914400" cy="1471633"/>
          </a:xfrm>
        </p:grpSpPr>
        <p:pic>
          <p:nvPicPr>
            <p:cNvPr id="1048" name="Graphic 1047" descr="User with solid fill">
              <a:extLst>
                <a:ext uri="{FF2B5EF4-FFF2-40B4-BE49-F238E27FC236}">
                  <a16:creationId xmlns:a16="http://schemas.microsoft.com/office/drawing/2014/main" id="{625C3684-B51A-D12B-2192-7FCCA5F7D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788561" y="3423801"/>
              <a:ext cx="914400" cy="914400"/>
            </a:xfrm>
            <a:prstGeom prst="rect">
              <a:avLst/>
            </a:prstGeom>
          </p:spPr>
        </p:pic>
        <p:pic>
          <p:nvPicPr>
            <p:cNvPr id="1049" name="Graphic 1048" descr="Rating 3 Star with solid fill">
              <a:extLst>
                <a:ext uri="{FF2B5EF4-FFF2-40B4-BE49-F238E27FC236}">
                  <a16:creationId xmlns:a16="http://schemas.microsoft.com/office/drawing/2014/main" id="{92882A75-0616-4988-7143-2028A0235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788561" y="2866568"/>
              <a:ext cx="914400" cy="914400"/>
            </a:xfrm>
            <a:prstGeom prst="rect">
              <a:avLst/>
            </a:prstGeom>
          </p:spPr>
        </p:pic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5CAB7F7E-D726-36C2-5809-60155B5DEE36}"/>
              </a:ext>
            </a:extLst>
          </p:cNvPr>
          <p:cNvSpPr txBox="1"/>
          <p:nvPr/>
        </p:nvSpPr>
        <p:spPr>
          <a:xfrm>
            <a:off x="1914563" y="7477580"/>
            <a:ext cx="3600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dirty="0">
                <a:latin typeface="Frutiger LT Pro 55 Roman" panose="020B0602020204020204" pitchFamily="34" charset="77"/>
              </a:rPr>
              <a:t>Creating New Products or Revenue Streams to transform businesses</a:t>
            </a:r>
          </a:p>
        </p:txBody>
      </p: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82E08544-1F29-278C-7390-FFFA1E73F4EC}"/>
              </a:ext>
            </a:extLst>
          </p:cNvPr>
          <p:cNvCxnSpPr>
            <a:cxnSpLocks/>
          </p:cNvCxnSpPr>
          <p:nvPr/>
        </p:nvCxnSpPr>
        <p:spPr>
          <a:xfrm>
            <a:off x="2026689" y="8674621"/>
            <a:ext cx="113282" cy="0"/>
          </a:xfrm>
          <a:prstGeom prst="line">
            <a:avLst/>
          </a:prstGeom>
          <a:noFill/>
          <a:ln w="25400" cap="flat" cmpd="sng" algn="ctr">
            <a:solidFill>
              <a:srgbClr val="60A5E2"/>
            </a:solidFill>
            <a:prstDash val="solid"/>
            <a:miter lim="800000"/>
          </a:ln>
          <a:effectLst/>
        </p:spPr>
      </p:cxnSp>
      <p:pic>
        <p:nvPicPr>
          <p:cNvPr id="1052" name="Graphic 1051" descr="Gold bars with solid fill">
            <a:extLst>
              <a:ext uri="{FF2B5EF4-FFF2-40B4-BE49-F238E27FC236}">
                <a16:creationId xmlns:a16="http://schemas.microsoft.com/office/drawing/2014/main" id="{74A59AC8-C53A-EE1D-E817-03727A3B1F9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454081" y="7523817"/>
            <a:ext cx="418903" cy="418903"/>
          </a:xfrm>
          <a:prstGeom prst="rect">
            <a:avLst/>
          </a:prstGeom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EF5155AC-F4B4-5CEF-27F7-041CDF1237D5}"/>
              </a:ext>
            </a:extLst>
          </p:cNvPr>
          <p:cNvSpPr txBox="1"/>
          <p:nvPr/>
        </p:nvSpPr>
        <p:spPr>
          <a:xfrm>
            <a:off x="6658007" y="5418449"/>
            <a:ext cx="360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dirty="0">
                <a:latin typeface="Frutiger LT Pro 55 Roman" panose="020B0602020204020204" pitchFamily="34" charset="77"/>
              </a:rPr>
              <a:t>Achieving Operational Efficiency at scale</a:t>
            </a: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00695773-A6CF-E138-EFDB-9B3156E61276}"/>
              </a:ext>
            </a:extLst>
          </p:cNvPr>
          <p:cNvCxnSpPr>
            <a:cxnSpLocks/>
          </p:cNvCxnSpPr>
          <p:nvPr/>
        </p:nvCxnSpPr>
        <p:spPr>
          <a:xfrm>
            <a:off x="6711413" y="6603554"/>
            <a:ext cx="113282" cy="0"/>
          </a:xfrm>
          <a:prstGeom prst="line">
            <a:avLst/>
          </a:prstGeom>
          <a:noFill/>
          <a:ln w="25400" cap="flat" cmpd="sng" algn="ctr">
            <a:solidFill>
              <a:srgbClr val="60A5E2"/>
            </a:solidFill>
            <a:prstDash val="solid"/>
            <a:miter lim="800000"/>
          </a:ln>
          <a:effectLst/>
        </p:spPr>
      </p:cxnSp>
      <p:pic>
        <p:nvPicPr>
          <p:cNvPr id="1055" name="Graphic 1054" descr="Gears with solid fill">
            <a:extLst>
              <a:ext uri="{FF2B5EF4-FFF2-40B4-BE49-F238E27FC236}">
                <a16:creationId xmlns:a16="http://schemas.microsoft.com/office/drawing/2014/main" id="{93300536-A594-C1A2-6853-97797011BE3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148182" y="5391888"/>
            <a:ext cx="473552" cy="473552"/>
          </a:xfrm>
          <a:prstGeom prst="rect">
            <a:avLst/>
          </a:prstGeom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7CEC7246-2A3B-0A0D-C64F-9B71EABBB211}"/>
              </a:ext>
            </a:extLst>
          </p:cNvPr>
          <p:cNvSpPr txBox="1"/>
          <p:nvPr/>
        </p:nvSpPr>
        <p:spPr>
          <a:xfrm>
            <a:off x="6658007" y="7477580"/>
            <a:ext cx="36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dirty="0">
                <a:latin typeface="Frutiger LT Pro 55 Roman" panose="020B0602020204020204" pitchFamily="34" charset="77"/>
              </a:rPr>
              <a:t>Insulating businesses by managing Risk for predictable outcomes</a:t>
            </a:r>
          </a:p>
        </p:txBody>
      </p: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CE2FFF89-0A71-FE67-CDE9-B4C9193C1C7C}"/>
              </a:ext>
            </a:extLst>
          </p:cNvPr>
          <p:cNvCxnSpPr>
            <a:cxnSpLocks/>
          </p:cNvCxnSpPr>
          <p:nvPr/>
        </p:nvCxnSpPr>
        <p:spPr>
          <a:xfrm>
            <a:off x="6705574" y="8674621"/>
            <a:ext cx="113282" cy="0"/>
          </a:xfrm>
          <a:prstGeom prst="line">
            <a:avLst/>
          </a:prstGeom>
          <a:noFill/>
          <a:ln w="25400" cap="flat" cmpd="sng" algn="ctr">
            <a:solidFill>
              <a:srgbClr val="60A5E2"/>
            </a:solidFill>
            <a:prstDash val="solid"/>
            <a:miter lim="800000"/>
          </a:ln>
          <a:effectLst/>
        </p:spPr>
      </p:cxnSp>
      <p:pic>
        <p:nvPicPr>
          <p:cNvPr id="1058" name="Graphic 1057" descr="Radioactive with solid fill">
            <a:extLst>
              <a:ext uri="{FF2B5EF4-FFF2-40B4-BE49-F238E27FC236}">
                <a16:creationId xmlns:a16="http://schemas.microsoft.com/office/drawing/2014/main" id="{060F3A86-BF23-74E3-924F-761D52A1C43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148182" y="7492399"/>
            <a:ext cx="385861" cy="3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0ECA9-0527-94D3-53BE-A36270341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3B6AD8-FFFF-6742-FE56-8EB31F2FEE0E}"/>
              </a:ext>
            </a:extLst>
          </p:cNvPr>
          <p:cNvSpPr txBox="1"/>
          <p:nvPr/>
        </p:nvSpPr>
        <p:spPr>
          <a:xfrm>
            <a:off x="1628943" y="6645552"/>
            <a:ext cx="6170783" cy="126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8 in 10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AI Projects Fail Due to Poor Data Quality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0E2BD-396F-AC09-B770-28E03A59EC92}"/>
              </a:ext>
            </a:extLst>
          </p:cNvPr>
          <p:cNvSpPr txBox="1"/>
          <p:nvPr/>
        </p:nvSpPr>
        <p:spPr>
          <a:xfrm>
            <a:off x="207820" y="9225720"/>
            <a:ext cx="75804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60%</a:t>
            </a:r>
            <a:r>
              <a:rPr lang="en-IN" sz="4400" b="1" dirty="0">
                <a:solidFill>
                  <a:schemeClr val="tx1"/>
                </a:solidFill>
                <a:latin typeface="Frutiger LT Pro 65 Bold" panose="020B0803030504020204" pitchFamily="34" charset="0"/>
              </a:rPr>
              <a:t>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of Companies Use AI, </a:t>
            </a:r>
          </a:p>
          <a:p>
            <a:pPr algn="r"/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But only </a:t>
            </a:r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10%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 Maximize Its Potential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CB059-4329-632B-E5F1-8382D725BB41}"/>
              </a:ext>
            </a:extLst>
          </p:cNvPr>
          <p:cNvSpPr txBox="1"/>
          <p:nvPr/>
        </p:nvSpPr>
        <p:spPr>
          <a:xfrm>
            <a:off x="16181803" y="9225718"/>
            <a:ext cx="7017717" cy="126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7 in 10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Enterprises Lack a Unified Data Strategy for AI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90977-B9D4-D06D-D328-09EFB67BF0D2}"/>
              </a:ext>
            </a:extLst>
          </p:cNvPr>
          <p:cNvSpPr txBox="1"/>
          <p:nvPr/>
        </p:nvSpPr>
        <p:spPr>
          <a:xfrm>
            <a:off x="16181804" y="6645552"/>
            <a:ext cx="67975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Real-Time Data Will Power </a:t>
            </a:r>
          </a:p>
          <a:p>
            <a:pPr algn="l"/>
            <a:r>
              <a:rPr lang="en-IN" sz="60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50%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of AI Use Cases by 2025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56669-79F8-74B1-259B-F69D620BCC38}"/>
              </a:ext>
            </a:extLst>
          </p:cNvPr>
          <p:cNvSpPr txBox="1"/>
          <p:nvPr/>
        </p:nvSpPr>
        <p:spPr>
          <a:xfrm>
            <a:off x="16181803" y="4065387"/>
            <a:ext cx="7017717" cy="126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4400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85%</a:t>
            </a:r>
            <a:r>
              <a:rPr lang="en-IN" sz="4400" dirty="0">
                <a:solidFill>
                  <a:schemeClr val="tx1"/>
                </a:solidFill>
                <a:latin typeface="Frutiger LT Pro 65 Bold" panose="020B0803030504020204" pitchFamily="34" charset="0"/>
              </a:rPr>
              <a:t>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of Organizations Say Data Security Is Their Top AI Concern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5CF50-3C01-7CCC-921A-651F625A7146}"/>
              </a:ext>
            </a:extLst>
          </p:cNvPr>
          <p:cNvSpPr txBox="1"/>
          <p:nvPr/>
        </p:nvSpPr>
        <p:spPr>
          <a:xfrm>
            <a:off x="874159" y="3947339"/>
            <a:ext cx="6919461" cy="126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48%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of AI-Enabled Use Cases Require Multi-Cloud Data Integration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62FC7-7D58-A28E-C552-87AB03539F6E}"/>
              </a:ext>
            </a:extLst>
          </p:cNvPr>
          <p:cNvSpPr txBox="1"/>
          <p:nvPr/>
        </p:nvSpPr>
        <p:spPr>
          <a:xfrm>
            <a:off x="9169598" y="10937801"/>
            <a:ext cx="6044804" cy="126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  <a:latin typeface="Frutiger LT Pro 45 Light" panose="020B0403030504020204" pitchFamily="34" charset="0"/>
              </a:rPr>
              <a:t>Over </a:t>
            </a:r>
            <a:r>
              <a:rPr lang="en-IN" sz="4400" b="1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50% </a:t>
            </a:r>
            <a:r>
              <a:rPr lang="en-IN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of AI Failures Stem from Siloed Data Systems</a:t>
            </a:r>
            <a:endParaRPr lang="en-US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160A9-7F1E-2C4C-9EA9-409F1FE8021E}"/>
              </a:ext>
            </a:extLst>
          </p:cNvPr>
          <p:cNvCxnSpPr/>
          <p:nvPr/>
        </p:nvCxnSpPr>
        <p:spPr>
          <a:xfrm flipH="1">
            <a:off x="949202" y="5782443"/>
            <a:ext cx="7010745" cy="0"/>
          </a:xfrm>
          <a:prstGeom prst="line">
            <a:avLst/>
          </a:prstGeom>
          <a:ln w="9525">
            <a:solidFill>
              <a:srgbClr val="0092D5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E85C7C-028D-002C-140E-EB6C0C157C46}"/>
              </a:ext>
            </a:extLst>
          </p:cNvPr>
          <p:cNvCxnSpPr/>
          <p:nvPr/>
        </p:nvCxnSpPr>
        <p:spPr>
          <a:xfrm flipH="1">
            <a:off x="949202" y="8602586"/>
            <a:ext cx="7010745" cy="0"/>
          </a:xfrm>
          <a:prstGeom prst="line">
            <a:avLst/>
          </a:prstGeom>
          <a:ln w="9525">
            <a:solidFill>
              <a:srgbClr val="0092D5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F8795C-A03D-33C1-8E41-35B1408BFDFB}"/>
              </a:ext>
            </a:extLst>
          </p:cNvPr>
          <p:cNvCxnSpPr/>
          <p:nvPr/>
        </p:nvCxnSpPr>
        <p:spPr>
          <a:xfrm flipH="1">
            <a:off x="15968603" y="5782443"/>
            <a:ext cx="7010745" cy="0"/>
          </a:xfrm>
          <a:prstGeom prst="line">
            <a:avLst/>
          </a:prstGeom>
          <a:ln w="9525">
            <a:solidFill>
              <a:srgbClr val="0092D5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7D0DBD-8DD0-BD64-F601-23803C05B496}"/>
              </a:ext>
            </a:extLst>
          </p:cNvPr>
          <p:cNvCxnSpPr/>
          <p:nvPr/>
        </p:nvCxnSpPr>
        <p:spPr>
          <a:xfrm flipH="1">
            <a:off x="15968603" y="8602586"/>
            <a:ext cx="7010745" cy="0"/>
          </a:xfrm>
          <a:prstGeom prst="line">
            <a:avLst/>
          </a:prstGeom>
          <a:ln w="9525">
            <a:solidFill>
              <a:srgbClr val="0092D5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7FE20C-6DF5-C889-C66E-229FAB8EE14F}"/>
              </a:ext>
            </a:extLst>
          </p:cNvPr>
          <p:cNvSpPr txBox="1"/>
          <p:nvPr/>
        </p:nvSpPr>
        <p:spPr>
          <a:xfrm>
            <a:off x="21226167" y="12518620"/>
            <a:ext cx="1540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Sources: McKinsey, Forrester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47609D6-9F8F-197F-DA58-062474965C9E}"/>
              </a:ext>
            </a:extLst>
          </p:cNvPr>
          <p:cNvSpPr>
            <a:spLocks noChangeAspect="1"/>
          </p:cNvSpPr>
          <p:nvPr/>
        </p:nvSpPr>
        <p:spPr>
          <a:xfrm>
            <a:off x="8466428" y="3287601"/>
            <a:ext cx="7200000" cy="72000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A8EBF2A-0693-3F94-B9AA-80525E47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hurdles around AI…</a:t>
            </a:r>
          </a:p>
        </p:txBody>
      </p:sp>
    </p:spTree>
    <p:extLst>
      <p:ext uri="{BB962C8B-B14F-4D97-AF65-F5344CB8AC3E}">
        <p14:creationId xmlns:p14="http://schemas.microsoft.com/office/powerpoint/2010/main" val="18734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6E3BA-DB42-F4F0-77F3-7E8D3CC1C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9AAAD6-3661-E0F6-E95E-E34898AD1419}"/>
              </a:ext>
            </a:extLst>
          </p:cNvPr>
          <p:cNvSpPr/>
          <p:nvPr/>
        </p:nvSpPr>
        <p:spPr>
          <a:xfrm>
            <a:off x="-25400" y="3417431"/>
            <a:ext cx="24384000" cy="4144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B3C57-324B-CC63-8EF7-EC1AF2BBB2C1}"/>
              </a:ext>
            </a:extLst>
          </p:cNvPr>
          <p:cNvSpPr txBox="1"/>
          <p:nvPr/>
        </p:nvSpPr>
        <p:spPr>
          <a:xfrm>
            <a:off x="3329200" y="2890109"/>
            <a:ext cx="16971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Research shows that AI-powered organizations with trusted data foundation deliver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40911-A24F-3DF2-88D0-C5E11E1A3E1A}"/>
              </a:ext>
            </a:extLst>
          </p:cNvPr>
          <p:cNvSpPr txBox="1"/>
          <p:nvPr/>
        </p:nvSpPr>
        <p:spPr>
          <a:xfrm>
            <a:off x="1936886" y="4050888"/>
            <a:ext cx="3847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80%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faster time-to-market</a:t>
            </a:r>
            <a:b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for new services</a:t>
            </a:r>
            <a:endParaRPr lang="en-IN" sz="3200" dirty="0">
              <a:solidFill>
                <a:schemeClr val="tx1"/>
              </a:solidFill>
              <a:latin typeface="Frutiger LT Pro 45 Light" panose="020B0403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4AC84-E063-9B7F-6136-FC6EBC63F753}"/>
              </a:ext>
            </a:extLst>
          </p:cNvPr>
          <p:cNvSpPr txBox="1"/>
          <p:nvPr/>
        </p:nvSpPr>
        <p:spPr>
          <a:xfrm>
            <a:off x="7524299" y="4050888"/>
            <a:ext cx="38472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70%</a:t>
            </a:r>
            <a:r>
              <a:rPr lang="en-US" sz="4400" dirty="0">
                <a:solidFill>
                  <a:schemeClr val="bg1"/>
                </a:solidFill>
                <a:latin typeface="Frutiger LT Pro 65 Bold" panose="020B0803030504020204" pitchFamily="34" charset="0"/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reduction in operational </a:t>
            </a:r>
            <a:b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costs with automation and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D6979-9209-A706-DCD1-2A92C2AC1115}"/>
              </a:ext>
            </a:extLst>
          </p:cNvPr>
          <p:cNvSpPr txBox="1"/>
          <p:nvPr/>
        </p:nvSpPr>
        <p:spPr>
          <a:xfrm>
            <a:off x="13111712" y="4050888"/>
            <a:ext cx="3847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60% </a:t>
            </a:r>
          </a:p>
          <a:p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improvement in risk management using real-time analytics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409B9-93AA-F282-27E6-6DDBB0912B38}"/>
              </a:ext>
            </a:extLst>
          </p:cNvPr>
          <p:cNvSpPr txBox="1"/>
          <p:nvPr/>
        </p:nvSpPr>
        <p:spPr>
          <a:xfrm>
            <a:off x="18699126" y="4050888"/>
            <a:ext cx="38472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D7D30"/>
                </a:solidFill>
                <a:latin typeface="Frutiger LT Pro 65 Bold" panose="020B0803030504020204" pitchFamily="34" charset="0"/>
              </a:rPr>
              <a:t>50% </a:t>
            </a:r>
          </a:p>
          <a:p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increase in customer satisfaction with </a:t>
            </a:r>
            <a:b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Frutiger LT Pro 45 Light" panose="020B0403030504020204" pitchFamily="34" charset="0"/>
              </a:rPr>
              <a:t>AI-driven personalization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D85A59-4344-5955-7240-6625454EC8C6}"/>
              </a:ext>
            </a:extLst>
          </p:cNvPr>
          <p:cNvCxnSpPr/>
          <p:nvPr/>
        </p:nvCxnSpPr>
        <p:spPr>
          <a:xfrm>
            <a:off x="6613451" y="4050888"/>
            <a:ext cx="0" cy="2675270"/>
          </a:xfrm>
          <a:prstGeom prst="line">
            <a:avLst/>
          </a:prstGeom>
          <a:ln>
            <a:solidFill>
              <a:srgbClr val="0092D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F46515-BA3E-8083-7359-CEEAA94C63D7}"/>
              </a:ext>
            </a:extLst>
          </p:cNvPr>
          <p:cNvCxnSpPr/>
          <p:nvPr/>
        </p:nvCxnSpPr>
        <p:spPr>
          <a:xfrm>
            <a:off x="12192000" y="4050888"/>
            <a:ext cx="0" cy="2675270"/>
          </a:xfrm>
          <a:prstGeom prst="line">
            <a:avLst/>
          </a:prstGeom>
          <a:ln>
            <a:solidFill>
              <a:srgbClr val="0092D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852861-3F6E-A824-6F56-C8C299686856}"/>
              </a:ext>
            </a:extLst>
          </p:cNvPr>
          <p:cNvCxnSpPr/>
          <p:nvPr/>
        </p:nvCxnSpPr>
        <p:spPr>
          <a:xfrm>
            <a:off x="17848521" y="4050888"/>
            <a:ext cx="0" cy="2675270"/>
          </a:xfrm>
          <a:prstGeom prst="line">
            <a:avLst/>
          </a:prstGeom>
          <a:ln>
            <a:solidFill>
              <a:srgbClr val="0092D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67AA05E-D723-10C4-4C84-A2CBA312500D}"/>
              </a:ext>
            </a:extLst>
          </p:cNvPr>
          <p:cNvGrpSpPr/>
          <p:nvPr/>
        </p:nvGrpSpPr>
        <p:grpSpPr>
          <a:xfrm>
            <a:off x="914401" y="8569842"/>
            <a:ext cx="22070290" cy="2828260"/>
            <a:chOff x="914401" y="8569842"/>
            <a:chExt cx="22070290" cy="28282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0351A8-1E56-2624-8DF6-13C2679C64A3}"/>
                </a:ext>
              </a:extLst>
            </p:cNvPr>
            <p:cNvSpPr txBox="1"/>
            <p:nvPr/>
          </p:nvSpPr>
          <p:spPr>
            <a:xfrm>
              <a:off x="914401" y="9014476"/>
              <a:ext cx="2207029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rPr>
                <a:t>THE FUTURE OF ORGANIZATIONS IS </a:t>
              </a:r>
              <a:r>
                <a:rPr kumimoji="0" lang="en-IN" sz="6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31000">
                        <a:srgbClr val="ED7D30"/>
                      </a:gs>
                      <a:gs pos="0">
                        <a:srgbClr val="C50084"/>
                      </a:gs>
                    </a:gsLst>
                    <a:lin ang="10800000" scaled="1"/>
                    <a:tileRect/>
                  </a:gradFill>
                  <a:effectLst/>
                  <a:uLnTx/>
                  <a:uFillTx/>
                  <a:latin typeface="Frutiger LT Pro 65 Bold" panose="020B0803030504020204" pitchFamily="34" charset="0"/>
                  <a:ea typeface="+mn-ea"/>
                  <a:cs typeface="+mn-cs"/>
                </a:rPr>
                <a:t>AI-POWERED</a:t>
              </a:r>
              <a:r>
                <a:rPr kumimoji="0" lang="en-IN" sz="6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1000">
                        <a:srgbClr val="ED7D30"/>
                      </a:gs>
                      <a:gs pos="0">
                        <a:srgbClr val="C50084"/>
                      </a:gs>
                    </a:gsLst>
                    <a:lin ang="10800000" scaled="1"/>
                  </a:gra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rPr>
                <a:t>.</a:t>
              </a:r>
              <a:r>
                <a:rPr kumimoji="0" lang="en-I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utiger LT Pro 45 Light" panose="020B0403030504020204" pitchFamily="34" charset="0"/>
                  <a:ea typeface="+mn-ea"/>
                  <a:cs typeface="+mn-cs"/>
                </a:rPr>
                <a:t>BUT, IS YOUR DATA READY FOR AI?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7DFAB9-3C52-B0D9-5D9F-4FE11813135A}"/>
                </a:ext>
              </a:extLst>
            </p:cNvPr>
            <p:cNvGrpSpPr/>
            <p:nvPr/>
          </p:nvGrpSpPr>
          <p:grpSpPr>
            <a:xfrm>
              <a:off x="9493425" y="11398102"/>
              <a:ext cx="4912242" cy="0"/>
              <a:chOff x="9569302" y="11398102"/>
              <a:chExt cx="4912242" cy="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1488D90-CA13-C370-C686-6184DEE74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302" y="11398102"/>
                <a:ext cx="4912242" cy="0"/>
              </a:xfrm>
              <a:prstGeom prst="line">
                <a:avLst/>
              </a:prstGeom>
              <a:ln>
                <a:solidFill>
                  <a:srgbClr val="ED7D3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BC5D15E-EC81-3AA8-6ADB-002BA20173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1145" y="11398102"/>
                <a:ext cx="1768557" cy="0"/>
              </a:xfrm>
              <a:prstGeom prst="line">
                <a:avLst/>
              </a:prstGeom>
              <a:ln w="57150">
                <a:solidFill>
                  <a:srgbClr val="0092D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759B31-D8FB-7147-B551-48E909C58FD5}"/>
                </a:ext>
              </a:extLst>
            </p:cNvPr>
            <p:cNvGrpSpPr/>
            <p:nvPr/>
          </p:nvGrpSpPr>
          <p:grpSpPr>
            <a:xfrm>
              <a:off x="9493425" y="8569842"/>
              <a:ext cx="4912242" cy="0"/>
              <a:chOff x="9569302" y="11398102"/>
              <a:chExt cx="4912242" cy="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5E434C6-81BB-9E45-D4F7-9CC4ABD16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302" y="11398102"/>
                <a:ext cx="4912242" cy="0"/>
              </a:xfrm>
              <a:prstGeom prst="line">
                <a:avLst/>
              </a:prstGeom>
              <a:ln>
                <a:solidFill>
                  <a:srgbClr val="ED7D3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C6B7AE1-CB50-436B-A547-2DCD4AFACB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1145" y="11398102"/>
                <a:ext cx="1768557" cy="0"/>
              </a:xfrm>
              <a:prstGeom prst="line">
                <a:avLst/>
              </a:prstGeom>
              <a:ln w="57150">
                <a:solidFill>
                  <a:srgbClr val="0092D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097C37-208D-9919-B0B8-ABEEBE214DD7}"/>
              </a:ext>
            </a:extLst>
          </p:cNvPr>
          <p:cNvSpPr txBox="1"/>
          <p:nvPr/>
        </p:nvSpPr>
        <p:spPr>
          <a:xfrm>
            <a:off x="2909202" y="2636109"/>
            <a:ext cx="18565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+mn-ea"/>
                <a:cs typeface="+mn-cs"/>
              </a:rPr>
              <a:t>Research shows that AI-powered organizations with trusted data foundation deliver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97B1F-08E2-01BA-4C6D-5C1B955360EE}"/>
              </a:ext>
            </a:extLst>
          </p:cNvPr>
          <p:cNvSpPr txBox="1"/>
          <p:nvPr/>
        </p:nvSpPr>
        <p:spPr>
          <a:xfrm>
            <a:off x="21226167" y="12518620"/>
            <a:ext cx="1540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Sources: McKinsey, Forrester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E715021-D08F-D752-14C4-94FC8A7A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Opportunity for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5937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87EB7-AC18-1847-0623-88CDE22D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ounded Rectangle 1028">
            <a:extLst>
              <a:ext uri="{FF2B5EF4-FFF2-40B4-BE49-F238E27FC236}">
                <a16:creationId xmlns:a16="http://schemas.microsoft.com/office/drawing/2014/main" id="{83BA3FFC-A22E-F653-397C-3770FE617D33}"/>
              </a:ext>
            </a:extLst>
          </p:cNvPr>
          <p:cNvSpPr/>
          <p:nvPr/>
        </p:nvSpPr>
        <p:spPr>
          <a:xfrm>
            <a:off x="844373" y="4569461"/>
            <a:ext cx="5468400" cy="7828101"/>
          </a:xfrm>
          <a:prstGeom prst="roundRect">
            <a:avLst>
              <a:gd name="adj" fmla="val 5701"/>
            </a:avLst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B024ECE0-029A-7113-F554-3FA2593B7E9F}"/>
              </a:ext>
            </a:extLst>
          </p:cNvPr>
          <p:cNvSpPr/>
          <p:nvPr/>
        </p:nvSpPr>
        <p:spPr>
          <a:xfrm>
            <a:off x="6589190" y="4569461"/>
            <a:ext cx="5468400" cy="7828101"/>
          </a:xfrm>
          <a:prstGeom prst="roundRect">
            <a:avLst>
              <a:gd name="adj" fmla="val 5701"/>
            </a:avLst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031" name="Rounded Rectangle 1030">
            <a:extLst>
              <a:ext uri="{FF2B5EF4-FFF2-40B4-BE49-F238E27FC236}">
                <a16:creationId xmlns:a16="http://schemas.microsoft.com/office/drawing/2014/main" id="{418231F2-6121-C598-6B8E-525593286568}"/>
              </a:ext>
            </a:extLst>
          </p:cNvPr>
          <p:cNvSpPr/>
          <p:nvPr/>
        </p:nvSpPr>
        <p:spPr>
          <a:xfrm>
            <a:off x="12334007" y="4569461"/>
            <a:ext cx="5468400" cy="7828101"/>
          </a:xfrm>
          <a:prstGeom prst="roundRect">
            <a:avLst>
              <a:gd name="adj" fmla="val 5701"/>
            </a:avLst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033" name="Rounded Rectangle 1032">
            <a:extLst>
              <a:ext uri="{FF2B5EF4-FFF2-40B4-BE49-F238E27FC236}">
                <a16:creationId xmlns:a16="http://schemas.microsoft.com/office/drawing/2014/main" id="{A8215A10-C74C-F20C-D297-6E9D38408C60}"/>
              </a:ext>
            </a:extLst>
          </p:cNvPr>
          <p:cNvSpPr/>
          <p:nvPr/>
        </p:nvSpPr>
        <p:spPr>
          <a:xfrm>
            <a:off x="18078824" y="4569461"/>
            <a:ext cx="5468400" cy="7828101"/>
          </a:xfrm>
          <a:prstGeom prst="roundRect">
            <a:avLst>
              <a:gd name="adj" fmla="val 5701"/>
            </a:avLst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034DDA65-B56E-5D85-06FD-AC16DBD83939}"/>
              </a:ext>
            </a:extLst>
          </p:cNvPr>
          <p:cNvSpPr/>
          <p:nvPr/>
        </p:nvSpPr>
        <p:spPr>
          <a:xfrm>
            <a:off x="13290766" y="6809002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EC266A33-6578-C544-8EB1-0B1A1DC9364C}"/>
              </a:ext>
            </a:extLst>
          </p:cNvPr>
          <p:cNvSpPr/>
          <p:nvPr/>
        </p:nvSpPr>
        <p:spPr>
          <a:xfrm>
            <a:off x="18863451" y="6809002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C9491B6-F118-BC74-1B41-880E59062411}"/>
              </a:ext>
            </a:extLst>
          </p:cNvPr>
          <p:cNvSpPr/>
          <p:nvPr/>
        </p:nvSpPr>
        <p:spPr>
          <a:xfrm>
            <a:off x="7718081" y="10905609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6DE7535-87C9-74A4-715A-60B1B4ED73F5}"/>
              </a:ext>
            </a:extLst>
          </p:cNvPr>
          <p:cNvSpPr/>
          <p:nvPr/>
        </p:nvSpPr>
        <p:spPr>
          <a:xfrm>
            <a:off x="13445359" y="10905609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128A7EE6-066B-4AD4-28D7-E270884C596C}"/>
              </a:ext>
            </a:extLst>
          </p:cNvPr>
          <p:cNvSpPr/>
          <p:nvPr/>
        </p:nvSpPr>
        <p:spPr>
          <a:xfrm>
            <a:off x="19172637" y="10905609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5EEE0C2-4B5C-2815-96F7-CE816B1651DC}"/>
              </a:ext>
            </a:extLst>
          </p:cNvPr>
          <p:cNvSpPr/>
          <p:nvPr/>
        </p:nvSpPr>
        <p:spPr>
          <a:xfrm>
            <a:off x="7718081" y="6809002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5" name="Picture 54" descr="A computer chip with blue lights&#10;&#10;Description automatically generated">
            <a:extLst>
              <a:ext uri="{FF2B5EF4-FFF2-40B4-BE49-F238E27FC236}">
                <a16:creationId xmlns:a16="http://schemas.microsoft.com/office/drawing/2014/main" id="{D94DB01C-F3C6-9613-4F86-8226A4016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5" b="8883"/>
          <a:stretch/>
        </p:blipFill>
        <p:spPr>
          <a:xfrm>
            <a:off x="11388" y="0"/>
            <a:ext cx="24372612" cy="43054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353EA64-D64A-44CC-8A27-CB6A8B4AFF98}"/>
              </a:ext>
            </a:extLst>
          </p:cNvPr>
          <p:cNvSpPr/>
          <p:nvPr/>
        </p:nvSpPr>
        <p:spPr>
          <a:xfrm>
            <a:off x="0" y="1"/>
            <a:ext cx="24384000" cy="4290082"/>
          </a:xfrm>
          <a:prstGeom prst="rect">
            <a:avLst/>
          </a:prstGeom>
          <a:gradFill>
            <a:gsLst>
              <a:gs pos="0">
                <a:srgbClr val="000000"/>
              </a:gs>
              <a:gs pos="0">
                <a:srgbClr val="893194"/>
              </a:gs>
              <a:gs pos="54000">
                <a:srgbClr val="000000">
                  <a:alpha val="84000"/>
                </a:srgbClr>
              </a:gs>
              <a:gs pos="0">
                <a:srgbClr val="003C6E">
                  <a:alpha val="69000"/>
                </a:srgbClr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32" name="TextBox 1">
            <a:extLst>
              <a:ext uri="{FF2B5EF4-FFF2-40B4-BE49-F238E27FC236}">
                <a16:creationId xmlns:a16="http://schemas.microsoft.com/office/drawing/2014/main" id="{72C1BC15-88C7-2216-3AD7-7E5F2E557BB1}"/>
              </a:ext>
            </a:extLst>
          </p:cNvPr>
          <p:cNvSpPr txBox="1"/>
          <p:nvPr/>
        </p:nvSpPr>
        <p:spPr>
          <a:xfrm>
            <a:off x="1235137" y="883196"/>
            <a:ext cx="22684736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endParaRPr lang="en-US" sz="7200" dirty="0">
              <a:solidFill>
                <a:srgbClr val="ED7D30"/>
              </a:solidFill>
              <a:latin typeface="Frutiger LT Pro 65 Bold" panose="020B0803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1E276-764B-6283-EF08-7C9E62D44AE2}"/>
              </a:ext>
            </a:extLst>
          </p:cNvPr>
          <p:cNvSpPr txBox="1"/>
          <p:nvPr/>
        </p:nvSpPr>
        <p:spPr>
          <a:xfrm>
            <a:off x="855767" y="3237881"/>
            <a:ext cx="5469846" cy="1602827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602020204020204" pitchFamily="34" charset="77"/>
                <a:cs typeface="Adobe Arabic" panose="02040503050201020203" pitchFamily="18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803030504020204" pitchFamily="34" charset="0"/>
                <a:ea typeface="+mn-ea"/>
              </a:rPr>
              <a:t>Driving Customer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803030504020204" pitchFamily="34" charset="0"/>
                <a:ea typeface="+mn-ea"/>
              </a:rPr>
              <a:t>Centric Culture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65 Bold" panose="020B0803030504020204" pitchFamily="34" charset="0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36FCD-6763-A004-FA34-9CF7FD97EB73}"/>
              </a:ext>
            </a:extLst>
          </p:cNvPr>
          <p:cNvSpPr txBox="1"/>
          <p:nvPr/>
        </p:nvSpPr>
        <p:spPr>
          <a:xfrm>
            <a:off x="6626850" y="3237881"/>
            <a:ext cx="5451302" cy="1602827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602020204020204" pitchFamily="34" charset="77"/>
                <a:cs typeface="Adobe Arabic" panose="02040503050201020203" pitchFamily="18" charset="-78"/>
              </a:defRPr>
            </a:lvl1pPr>
          </a:lstStyle>
          <a:p>
            <a:pPr algn="l"/>
            <a:r>
              <a:rPr lang="en-US" sz="4000" dirty="0">
                <a:latin typeface="Frutiger LT Pro 65 Bold" panose="020B0803030504020204" pitchFamily="34" charset="0"/>
              </a:rPr>
              <a:t>Creating New </a:t>
            </a:r>
            <a:br>
              <a:rPr lang="en-US" sz="4000" dirty="0">
                <a:latin typeface="Frutiger LT Pro 65 Bold" panose="020B0803030504020204" pitchFamily="34" charset="0"/>
              </a:rPr>
            </a:br>
            <a:r>
              <a:rPr lang="en-US" sz="4000" dirty="0">
                <a:latin typeface="Frutiger LT Pro 65 Bold" panose="020B0803030504020204" pitchFamily="34" charset="0"/>
              </a:rPr>
              <a:t>Products /Revenue </a:t>
            </a:r>
            <a:br>
              <a:rPr lang="en-US" sz="4000" dirty="0">
                <a:latin typeface="Frutiger LT Pro 65 Bold" panose="020B0803030504020204" pitchFamily="34" charset="0"/>
              </a:rPr>
            </a:br>
            <a:r>
              <a:rPr lang="en-US" sz="4000" dirty="0">
                <a:latin typeface="Frutiger LT Pro 65 Bold" panose="020B0803030504020204" pitchFamily="34" charset="0"/>
              </a:rPr>
              <a:t>Streams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153C5-5788-8DEB-1199-D1990B2DB1B1}"/>
              </a:ext>
            </a:extLst>
          </p:cNvPr>
          <p:cNvSpPr txBox="1"/>
          <p:nvPr/>
        </p:nvSpPr>
        <p:spPr>
          <a:xfrm>
            <a:off x="12379389" y="3237881"/>
            <a:ext cx="5451302" cy="1602827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602020204020204" pitchFamily="34" charset="77"/>
                <a:cs typeface="Adobe Arabic" panose="02040503050201020203" pitchFamily="18" charset="-78"/>
              </a:defRPr>
            </a:lvl1pPr>
          </a:lstStyle>
          <a:p>
            <a:pPr algn="l"/>
            <a:r>
              <a:rPr lang="en-US" sz="4000" dirty="0">
                <a:latin typeface="Frutiger LT Pro 65 Bold" panose="020B0803030504020204" pitchFamily="34" charset="0"/>
              </a:rPr>
              <a:t>Achieving Operational</a:t>
            </a:r>
            <a:br>
              <a:rPr lang="en-US" sz="4000" dirty="0">
                <a:latin typeface="Frutiger LT Pro 65 Bold" panose="020B0803030504020204" pitchFamily="34" charset="0"/>
              </a:rPr>
            </a:br>
            <a:r>
              <a:rPr lang="en-US" sz="4000" dirty="0">
                <a:latin typeface="Frutiger LT Pro 65 Bold" panose="020B0803030504020204" pitchFamily="34" charset="0"/>
              </a:rPr>
              <a:t>Efficiencies @Scale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128FC-1766-64DD-B73A-ADEED21FB801}"/>
              </a:ext>
            </a:extLst>
          </p:cNvPr>
          <p:cNvSpPr txBox="1"/>
          <p:nvPr/>
        </p:nvSpPr>
        <p:spPr>
          <a:xfrm>
            <a:off x="18131929" y="3237881"/>
            <a:ext cx="5451302" cy="1602827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Pro 65 Bold" panose="020B0602020204020204" pitchFamily="34" charset="77"/>
                <a:cs typeface="Adobe Arabic" panose="02040503050201020203" pitchFamily="18" charset="-78"/>
              </a:defRPr>
            </a:lvl1pPr>
          </a:lstStyle>
          <a:p>
            <a:pPr algn="l"/>
            <a:r>
              <a:rPr lang="en-US" sz="4000" dirty="0">
                <a:latin typeface="Frutiger LT Pro 65 Bold" panose="020B0803030504020204" pitchFamily="34" charset="0"/>
              </a:rPr>
              <a:t>Managing Risk For</a:t>
            </a:r>
            <a:br>
              <a:rPr lang="en-US" sz="4000" dirty="0">
                <a:latin typeface="Frutiger LT Pro 65 Bold" panose="020B0803030504020204" pitchFamily="34" charset="0"/>
              </a:rPr>
            </a:br>
            <a:r>
              <a:rPr lang="en-US" sz="4000" dirty="0">
                <a:latin typeface="Frutiger LT Pro 65 Bold" panose="020B0803030504020204" pitchFamily="34" charset="0"/>
              </a:rPr>
              <a:t>Predictable Outcomes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386FAC-9166-12ED-B40E-1327B6B41367}"/>
              </a:ext>
            </a:extLst>
          </p:cNvPr>
          <p:cNvSpPr/>
          <p:nvPr/>
        </p:nvSpPr>
        <p:spPr>
          <a:xfrm>
            <a:off x="4661012" y="2664464"/>
            <a:ext cx="1337373" cy="1337373"/>
          </a:xfrm>
          <a:prstGeom prst="ellipse">
            <a:avLst/>
          </a:prstGeom>
          <a:solidFill>
            <a:srgbClr val="0092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A1633E-1A6F-EFAC-A8FC-0BA40384B1FE}"/>
              </a:ext>
            </a:extLst>
          </p:cNvPr>
          <p:cNvSpPr/>
          <p:nvPr/>
        </p:nvSpPr>
        <p:spPr>
          <a:xfrm>
            <a:off x="10525484" y="2664464"/>
            <a:ext cx="1337373" cy="1337373"/>
          </a:xfrm>
          <a:prstGeom prst="ellipse">
            <a:avLst/>
          </a:prstGeom>
          <a:solidFill>
            <a:srgbClr val="0092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9E0461E-D856-BE0E-E617-7F832CCA6D41}"/>
              </a:ext>
            </a:extLst>
          </p:cNvPr>
          <p:cNvSpPr/>
          <p:nvPr/>
        </p:nvSpPr>
        <p:spPr>
          <a:xfrm>
            <a:off x="16394894" y="2664464"/>
            <a:ext cx="1337373" cy="1337373"/>
          </a:xfrm>
          <a:prstGeom prst="ellipse">
            <a:avLst/>
          </a:prstGeom>
          <a:solidFill>
            <a:srgbClr val="0092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70CE73-45B8-1153-60FD-B6A1170179EF}"/>
              </a:ext>
            </a:extLst>
          </p:cNvPr>
          <p:cNvSpPr/>
          <p:nvPr/>
        </p:nvSpPr>
        <p:spPr>
          <a:xfrm>
            <a:off x="21783442" y="2664464"/>
            <a:ext cx="1337373" cy="1337373"/>
          </a:xfrm>
          <a:prstGeom prst="ellipse">
            <a:avLst/>
          </a:prstGeom>
          <a:solidFill>
            <a:srgbClr val="0092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grpSp>
        <p:nvGrpSpPr>
          <p:cNvPr id="28" name="Graphic 20">
            <a:extLst>
              <a:ext uri="{FF2B5EF4-FFF2-40B4-BE49-F238E27FC236}">
                <a16:creationId xmlns:a16="http://schemas.microsoft.com/office/drawing/2014/main" id="{58CED36B-4CDA-43CC-7DC6-4AB9462B5DC5}"/>
              </a:ext>
            </a:extLst>
          </p:cNvPr>
          <p:cNvGrpSpPr/>
          <p:nvPr/>
        </p:nvGrpSpPr>
        <p:grpSpPr>
          <a:xfrm>
            <a:off x="5073117" y="3077583"/>
            <a:ext cx="510915" cy="511135"/>
            <a:chOff x="1992157" y="3282401"/>
            <a:chExt cx="286379" cy="286503"/>
          </a:xfrm>
          <a:solidFill>
            <a:schemeClr val="bg1"/>
          </a:solidFill>
        </p:grpSpPr>
        <p:sp>
          <p:nvSpPr>
            <p:cNvPr id="29" name="Freeform: Shape 147">
              <a:extLst>
                <a:ext uri="{FF2B5EF4-FFF2-40B4-BE49-F238E27FC236}">
                  <a16:creationId xmlns:a16="http://schemas.microsoft.com/office/drawing/2014/main" id="{C9A17A84-2236-673D-3052-C3C43A5E76E9}"/>
                </a:ext>
              </a:extLst>
            </p:cNvPr>
            <p:cNvSpPr/>
            <p:nvPr/>
          </p:nvSpPr>
          <p:spPr>
            <a:xfrm>
              <a:off x="1996802" y="3461667"/>
              <a:ext cx="47712" cy="73856"/>
            </a:xfrm>
            <a:custGeom>
              <a:avLst/>
              <a:gdLst>
                <a:gd name="connsiteX0" fmla="*/ 41934 w 47712"/>
                <a:gd name="connsiteY0" fmla="*/ 73716 h 73856"/>
                <a:gd name="connsiteX1" fmla="*/ 3641 w 47712"/>
                <a:gd name="connsiteY1" fmla="*/ 64174 h 73856"/>
                <a:gd name="connsiteX2" fmla="*/ 0 w 47712"/>
                <a:gd name="connsiteY2" fmla="*/ 59529 h 73856"/>
                <a:gd name="connsiteX3" fmla="*/ 0 w 47712"/>
                <a:gd name="connsiteY3" fmla="*/ 11820 h 73856"/>
                <a:gd name="connsiteX4" fmla="*/ 3892 w 47712"/>
                <a:gd name="connsiteY4" fmla="*/ 7175 h 73856"/>
                <a:gd name="connsiteX5" fmla="*/ 42059 w 47712"/>
                <a:gd name="connsiteY5" fmla="*/ 18 h 73856"/>
                <a:gd name="connsiteX6" fmla="*/ 47709 w 47712"/>
                <a:gd name="connsiteY6" fmla="*/ 4664 h 73856"/>
                <a:gd name="connsiteX7" fmla="*/ 47709 w 47712"/>
                <a:gd name="connsiteY7" fmla="*/ 69070 h 73856"/>
                <a:gd name="connsiteX8" fmla="*/ 41934 w 47712"/>
                <a:gd name="connsiteY8" fmla="*/ 73716 h 7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12" h="73856">
                  <a:moveTo>
                    <a:pt x="41934" y="73716"/>
                  </a:moveTo>
                  <a:lnTo>
                    <a:pt x="3641" y="64174"/>
                  </a:lnTo>
                  <a:cubicBezTo>
                    <a:pt x="1507" y="63672"/>
                    <a:pt x="0" y="61789"/>
                    <a:pt x="0" y="59529"/>
                  </a:cubicBezTo>
                  <a:lnTo>
                    <a:pt x="0" y="11820"/>
                  </a:lnTo>
                  <a:cubicBezTo>
                    <a:pt x="0" y="9560"/>
                    <a:pt x="1632" y="7551"/>
                    <a:pt x="3892" y="7175"/>
                  </a:cubicBezTo>
                  <a:lnTo>
                    <a:pt x="42059" y="18"/>
                  </a:lnTo>
                  <a:cubicBezTo>
                    <a:pt x="45826" y="-233"/>
                    <a:pt x="47709" y="2153"/>
                    <a:pt x="47709" y="4664"/>
                  </a:cubicBezTo>
                  <a:lnTo>
                    <a:pt x="47709" y="69070"/>
                  </a:lnTo>
                  <a:cubicBezTo>
                    <a:pt x="47834" y="72084"/>
                    <a:pt x="44947" y="74469"/>
                    <a:pt x="41934" y="73716"/>
                  </a:cubicBezTo>
                </a:path>
              </a:pathLst>
            </a:custGeom>
            <a:grpFill/>
            <a:ln w="124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: Shape 148">
              <a:extLst>
                <a:ext uri="{FF2B5EF4-FFF2-40B4-BE49-F238E27FC236}">
                  <a16:creationId xmlns:a16="http://schemas.microsoft.com/office/drawing/2014/main" id="{96D033B0-2E68-B67E-2C7F-D9F2E0268DBA}"/>
                </a:ext>
              </a:extLst>
            </p:cNvPr>
            <p:cNvSpPr/>
            <p:nvPr/>
          </p:nvSpPr>
          <p:spPr>
            <a:xfrm>
              <a:off x="1996927" y="3287171"/>
              <a:ext cx="276836" cy="181389"/>
            </a:xfrm>
            <a:custGeom>
              <a:avLst/>
              <a:gdLst>
                <a:gd name="connsiteX0" fmla="*/ 190961 w 276836"/>
                <a:gd name="connsiteY0" fmla="*/ 176648 h 181389"/>
                <a:gd name="connsiteX1" fmla="*/ 190961 w 276836"/>
                <a:gd name="connsiteY1" fmla="*/ 124169 h 181389"/>
                <a:gd name="connsiteX2" fmla="*/ 23854 w 276836"/>
                <a:gd name="connsiteY2" fmla="*/ 124169 h 181389"/>
                <a:gd name="connsiteX3" fmla="*/ 0 w 276836"/>
                <a:gd name="connsiteY3" fmla="*/ 100314 h 181389"/>
                <a:gd name="connsiteX4" fmla="*/ 0 w 276836"/>
                <a:gd name="connsiteY4" fmla="*/ 23854 h 181389"/>
                <a:gd name="connsiteX5" fmla="*/ 23854 w 276836"/>
                <a:gd name="connsiteY5" fmla="*/ 0 h 181389"/>
                <a:gd name="connsiteX6" fmla="*/ 252982 w 276836"/>
                <a:gd name="connsiteY6" fmla="*/ 0 h 181389"/>
                <a:gd name="connsiteX7" fmla="*/ 276837 w 276836"/>
                <a:gd name="connsiteY7" fmla="*/ 23854 h 181389"/>
                <a:gd name="connsiteX8" fmla="*/ 276837 w 276836"/>
                <a:gd name="connsiteY8" fmla="*/ 100189 h 181389"/>
                <a:gd name="connsiteX9" fmla="*/ 252982 w 276836"/>
                <a:gd name="connsiteY9" fmla="*/ 124043 h 181389"/>
                <a:gd name="connsiteX10" fmla="*/ 236410 w 276836"/>
                <a:gd name="connsiteY10" fmla="*/ 124043 h 181389"/>
                <a:gd name="connsiteX11" fmla="*/ 199624 w 276836"/>
                <a:gd name="connsiteY11" fmla="*/ 179159 h 181389"/>
                <a:gd name="connsiteX12" fmla="*/ 190961 w 276836"/>
                <a:gd name="connsiteY12" fmla="*/ 176648 h 1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6836" h="181389">
                  <a:moveTo>
                    <a:pt x="190961" y="176648"/>
                  </a:moveTo>
                  <a:lnTo>
                    <a:pt x="190961" y="124169"/>
                  </a:lnTo>
                  <a:lnTo>
                    <a:pt x="23854" y="124169"/>
                  </a:lnTo>
                  <a:cubicBezTo>
                    <a:pt x="10672" y="124169"/>
                    <a:pt x="0" y="113497"/>
                    <a:pt x="0" y="100314"/>
                  </a:cubicBezTo>
                  <a:lnTo>
                    <a:pt x="0" y="23854"/>
                  </a:lnTo>
                  <a:cubicBezTo>
                    <a:pt x="0" y="10672"/>
                    <a:pt x="10672" y="0"/>
                    <a:pt x="23854" y="0"/>
                  </a:cubicBezTo>
                  <a:lnTo>
                    <a:pt x="252982" y="0"/>
                  </a:lnTo>
                  <a:cubicBezTo>
                    <a:pt x="266165" y="0"/>
                    <a:pt x="276837" y="10672"/>
                    <a:pt x="276837" y="23854"/>
                  </a:cubicBezTo>
                  <a:lnTo>
                    <a:pt x="276837" y="100189"/>
                  </a:lnTo>
                  <a:cubicBezTo>
                    <a:pt x="276837" y="113371"/>
                    <a:pt x="266165" y="124043"/>
                    <a:pt x="252982" y="124043"/>
                  </a:cubicBezTo>
                  <a:lnTo>
                    <a:pt x="236410" y="124043"/>
                  </a:lnTo>
                  <a:lnTo>
                    <a:pt x="199624" y="179159"/>
                  </a:lnTo>
                  <a:cubicBezTo>
                    <a:pt x="197113" y="183177"/>
                    <a:pt x="190961" y="181419"/>
                    <a:pt x="190961" y="176648"/>
                  </a:cubicBezTo>
                </a:path>
              </a:pathLst>
            </a:custGeom>
            <a:solidFill>
              <a:srgbClr val="00B0F0"/>
            </a:solidFill>
            <a:ln w="124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: Shape 149">
              <a:extLst>
                <a:ext uri="{FF2B5EF4-FFF2-40B4-BE49-F238E27FC236}">
                  <a16:creationId xmlns:a16="http://schemas.microsoft.com/office/drawing/2014/main" id="{3588FFBD-CA8F-7EA8-A817-553F7602EC0E}"/>
                </a:ext>
              </a:extLst>
            </p:cNvPr>
            <p:cNvSpPr/>
            <p:nvPr/>
          </p:nvSpPr>
          <p:spPr>
            <a:xfrm>
              <a:off x="1992157" y="3435146"/>
              <a:ext cx="172002" cy="133758"/>
            </a:xfrm>
            <a:custGeom>
              <a:avLst/>
              <a:gdLst>
                <a:gd name="connsiteX0" fmla="*/ 152794 w 172002"/>
                <a:gd name="connsiteY0" fmla="*/ 111913 h 133758"/>
                <a:gd name="connsiteX1" fmla="*/ 57251 w 172002"/>
                <a:gd name="connsiteY1" fmla="*/ 88059 h 133758"/>
                <a:gd name="connsiteX2" fmla="*/ 57251 w 172002"/>
                <a:gd name="connsiteY2" fmla="*/ 38969 h 133758"/>
                <a:gd name="connsiteX3" fmla="*/ 152794 w 172002"/>
                <a:gd name="connsiteY3" fmla="*/ 21015 h 133758"/>
                <a:gd name="connsiteX4" fmla="*/ 152794 w 172002"/>
                <a:gd name="connsiteY4" fmla="*/ 111913 h 133758"/>
                <a:gd name="connsiteX5" fmla="*/ 38167 w 172002"/>
                <a:gd name="connsiteY5" fmla="*/ 83288 h 133758"/>
                <a:gd name="connsiteX6" fmla="*/ 19084 w 172002"/>
                <a:gd name="connsiteY6" fmla="*/ 78517 h 133758"/>
                <a:gd name="connsiteX7" fmla="*/ 19084 w 172002"/>
                <a:gd name="connsiteY7" fmla="*/ 46125 h 133758"/>
                <a:gd name="connsiteX8" fmla="*/ 38167 w 172002"/>
                <a:gd name="connsiteY8" fmla="*/ 42610 h 133758"/>
                <a:gd name="connsiteX9" fmla="*/ 38167 w 172002"/>
                <a:gd name="connsiteY9" fmla="*/ 83288 h 133758"/>
                <a:gd name="connsiteX10" fmla="*/ 160578 w 172002"/>
                <a:gd name="connsiteY10" fmla="*/ 174 h 133758"/>
                <a:gd name="connsiteX11" fmla="*/ 7784 w 172002"/>
                <a:gd name="connsiteY11" fmla="*/ 28925 h 133758"/>
                <a:gd name="connsiteX12" fmla="*/ 0 w 172002"/>
                <a:gd name="connsiteY12" fmla="*/ 38216 h 133758"/>
                <a:gd name="connsiteX13" fmla="*/ 0 w 172002"/>
                <a:gd name="connsiteY13" fmla="*/ 85924 h 133758"/>
                <a:gd name="connsiteX14" fmla="*/ 7282 w 172002"/>
                <a:gd name="connsiteY14" fmla="*/ 95215 h 133758"/>
                <a:gd name="connsiteX15" fmla="*/ 38293 w 172002"/>
                <a:gd name="connsiteY15" fmla="*/ 102999 h 133758"/>
                <a:gd name="connsiteX16" fmla="*/ 38293 w 172002"/>
                <a:gd name="connsiteY16" fmla="*/ 124217 h 133758"/>
                <a:gd name="connsiteX17" fmla="*/ 47834 w 172002"/>
                <a:gd name="connsiteY17" fmla="*/ 133759 h 133758"/>
                <a:gd name="connsiteX18" fmla="*/ 57376 w 172002"/>
                <a:gd name="connsiteY18" fmla="*/ 124217 h 133758"/>
                <a:gd name="connsiteX19" fmla="*/ 57376 w 172002"/>
                <a:gd name="connsiteY19" fmla="*/ 107770 h 133758"/>
                <a:gd name="connsiteX20" fmla="*/ 160076 w 172002"/>
                <a:gd name="connsiteY20" fmla="*/ 133382 h 133758"/>
                <a:gd name="connsiteX21" fmla="*/ 172003 w 172002"/>
                <a:gd name="connsiteY21" fmla="*/ 124091 h 133758"/>
                <a:gd name="connsiteX22" fmla="*/ 172003 w 172002"/>
                <a:gd name="connsiteY22" fmla="*/ 9465 h 133758"/>
                <a:gd name="connsiteX23" fmla="*/ 160578 w 172002"/>
                <a:gd name="connsiteY23" fmla="*/ 174 h 13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2002" h="133758">
                  <a:moveTo>
                    <a:pt x="152794" y="111913"/>
                  </a:moveTo>
                  <a:lnTo>
                    <a:pt x="57251" y="88059"/>
                  </a:lnTo>
                  <a:lnTo>
                    <a:pt x="57251" y="38969"/>
                  </a:lnTo>
                  <a:lnTo>
                    <a:pt x="152794" y="21015"/>
                  </a:lnTo>
                  <a:lnTo>
                    <a:pt x="152794" y="111913"/>
                  </a:lnTo>
                  <a:close/>
                  <a:moveTo>
                    <a:pt x="38167" y="83288"/>
                  </a:moveTo>
                  <a:lnTo>
                    <a:pt x="19084" y="78517"/>
                  </a:lnTo>
                  <a:lnTo>
                    <a:pt x="19084" y="46125"/>
                  </a:lnTo>
                  <a:lnTo>
                    <a:pt x="38167" y="42610"/>
                  </a:lnTo>
                  <a:lnTo>
                    <a:pt x="38167" y="83288"/>
                  </a:lnTo>
                  <a:close/>
                  <a:moveTo>
                    <a:pt x="160578" y="174"/>
                  </a:moveTo>
                  <a:lnTo>
                    <a:pt x="7784" y="28925"/>
                  </a:lnTo>
                  <a:cubicBezTo>
                    <a:pt x="3264" y="29678"/>
                    <a:pt x="0" y="33696"/>
                    <a:pt x="0" y="38216"/>
                  </a:cubicBezTo>
                  <a:lnTo>
                    <a:pt x="0" y="85924"/>
                  </a:lnTo>
                  <a:cubicBezTo>
                    <a:pt x="0" y="90319"/>
                    <a:pt x="3013" y="94085"/>
                    <a:pt x="7282" y="95215"/>
                  </a:cubicBezTo>
                  <a:lnTo>
                    <a:pt x="38293" y="102999"/>
                  </a:lnTo>
                  <a:lnTo>
                    <a:pt x="38293" y="124217"/>
                  </a:lnTo>
                  <a:cubicBezTo>
                    <a:pt x="38293" y="129490"/>
                    <a:pt x="42561" y="133759"/>
                    <a:pt x="47834" y="133759"/>
                  </a:cubicBezTo>
                  <a:cubicBezTo>
                    <a:pt x="53107" y="133759"/>
                    <a:pt x="57376" y="129490"/>
                    <a:pt x="57376" y="124217"/>
                  </a:cubicBezTo>
                  <a:lnTo>
                    <a:pt x="57376" y="107770"/>
                  </a:lnTo>
                  <a:lnTo>
                    <a:pt x="160076" y="133382"/>
                  </a:lnTo>
                  <a:cubicBezTo>
                    <a:pt x="165977" y="134889"/>
                    <a:pt x="172003" y="130369"/>
                    <a:pt x="172003" y="124091"/>
                  </a:cubicBezTo>
                  <a:lnTo>
                    <a:pt x="172003" y="9465"/>
                  </a:lnTo>
                  <a:cubicBezTo>
                    <a:pt x="171877" y="3564"/>
                    <a:pt x="166479" y="-956"/>
                    <a:pt x="160578" y="174"/>
                  </a:cubicBezTo>
                </a:path>
              </a:pathLst>
            </a:custGeom>
            <a:grpFill/>
            <a:ln w="124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: Shape 150">
              <a:extLst>
                <a:ext uri="{FF2B5EF4-FFF2-40B4-BE49-F238E27FC236}">
                  <a16:creationId xmlns:a16="http://schemas.microsoft.com/office/drawing/2014/main" id="{A3D21F07-E76E-6070-BBE7-2C172894D7A9}"/>
                </a:ext>
              </a:extLst>
            </p:cNvPr>
            <p:cNvSpPr/>
            <p:nvPr/>
          </p:nvSpPr>
          <p:spPr>
            <a:xfrm>
              <a:off x="1992157" y="3282401"/>
              <a:ext cx="286379" cy="190835"/>
            </a:xfrm>
            <a:custGeom>
              <a:avLst/>
              <a:gdLst>
                <a:gd name="connsiteX0" fmla="*/ 267421 w 286379"/>
                <a:gd name="connsiteY0" fmla="*/ 105085 h 190835"/>
                <a:gd name="connsiteX1" fmla="*/ 257879 w 286379"/>
                <a:gd name="connsiteY1" fmla="*/ 114627 h 190835"/>
                <a:gd name="connsiteX2" fmla="*/ 238795 w 286379"/>
                <a:gd name="connsiteY2" fmla="*/ 114627 h 190835"/>
                <a:gd name="connsiteX3" fmla="*/ 230886 w 286379"/>
                <a:gd name="connsiteY3" fmla="*/ 118895 h 190835"/>
                <a:gd name="connsiteX4" fmla="*/ 210170 w 286379"/>
                <a:gd name="connsiteY4" fmla="*/ 149906 h 190835"/>
                <a:gd name="connsiteX5" fmla="*/ 210170 w 286379"/>
                <a:gd name="connsiteY5" fmla="*/ 124169 h 190835"/>
                <a:gd name="connsiteX6" fmla="*/ 200628 w 286379"/>
                <a:gd name="connsiteY6" fmla="*/ 114627 h 190835"/>
                <a:gd name="connsiteX7" fmla="*/ 28625 w 286379"/>
                <a:gd name="connsiteY7" fmla="*/ 114627 h 190835"/>
                <a:gd name="connsiteX8" fmla="*/ 19084 w 286379"/>
                <a:gd name="connsiteY8" fmla="*/ 105085 h 190835"/>
                <a:gd name="connsiteX9" fmla="*/ 19084 w 286379"/>
                <a:gd name="connsiteY9" fmla="*/ 28625 h 190835"/>
                <a:gd name="connsiteX10" fmla="*/ 28625 w 286379"/>
                <a:gd name="connsiteY10" fmla="*/ 19084 h 190835"/>
                <a:gd name="connsiteX11" fmla="*/ 257753 w 286379"/>
                <a:gd name="connsiteY11" fmla="*/ 19084 h 190835"/>
                <a:gd name="connsiteX12" fmla="*/ 267295 w 286379"/>
                <a:gd name="connsiteY12" fmla="*/ 28625 h 190835"/>
                <a:gd name="connsiteX13" fmla="*/ 267295 w 286379"/>
                <a:gd name="connsiteY13" fmla="*/ 105085 h 190835"/>
                <a:gd name="connsiteX14" fmla="*/ 257879 w 286379"/>
                <a:gd name="connsiteY14" fmla="*/ 0 h 190835"/>
                <a:gd name="connsiteX15" fmla="*/ 28625 w 286379"/>
                <a:gd name="connsiteY15" fmla="*/ 0 h 190835"/>
                <a:gd name="connsiteX16" fmla="*/ 0 w 286379"/>
                <a:gd name="connsiteY16" fmla="*/ 28625 h 190835"/>
                <a:gd name="connsiteX17" fmla="*/ 0 w 286379"/>
                <a:gd name="connsiteY17" fmla="*/ 104959 h 190835"/>
                <a:gd name="connsiteX18" fmla="*/ 28625 w 286379"/>
                <a:gd name="connsiteY18" fmla="*/ 133585 h 190835"/>
                <a:gd name="connsiteX19" fmla="*/ 190961 w 286379"/>
                <a:gd name="connsiteY19" fmla="*/ 133585 h 190835"/>
                <a:gd name="connsiteX20" fmla="*/ 190961 w 286379"/>
                <a:gd name="connsiteY20" fmla="*/ 181294 h 190835"/>
                <a:gd name="connsiteX21" fmla="*/ 208412 w 286379"/>
                <a:gd name="connsiteY21" fmla="*/ 186567 h 190835"/>
                <a:gd name="connsiteX22" fmla="*/ 243817 w 286379"/>
                <a:gd name="connsiteY22" fmla="*/ 133585 h 190835"/>
                <a:gd name="connsiteX23" fmla="*/ 257753 w 286379"/>
                <a:gd name="connsiteY23" fmla="*/ 133585 h 190835"/>
                <a:gd name="connsiteX24" fmla="*/ 286379 w 286379"/>
                <a:gd name="connsiteY24" fmla="*/ 104959 h 190835"/>
                <a:gd name="connsiteX25" fmla="*/ 286379 w 286379"/>
                <a:gd name="connsiteY25" fmla="*/ 28625 h 190835"/>
                <a:gd name="connsiteX26" fmla="*/ 257879 w 286379"/>
                <a:gd name="connsiteY26" fmla="*/ 0 h 19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6379" h="190835">
                  <a:moveTo>
                    <a:pt x="267421" y="105085"/>
                  </a:moveTo>
                  <a:cubicBezTo>
                    <a:pt x="267421" y="110358"/>
                    <a:pt x="263152" y="114627"/>
                    <a:pt x="257879" y="114627"/>
                  </a:cubicBezTo>
                  <a:lnTo>
                    <a:pt x="238795" y="114627"/>
                  </a:lnTo>
                  <a:cubicBezTo>
                    <a:pt x="235657" y="114627"/>
                    <a:pt x="232643" y="116259"/>
                    <a:pt x="230886" y="118895"/>
                  </a:cubicBezTo>
                  <a:lnTo>
                    <a:pt x="210170" y="149906"/>
                  </a:lnTo>
                  <a:lnTo>
                    <a:pt x="210170" y="124169"/>
                  </a:lnTo>
                  <a:cubicBezTo>
                    <a:pt x="210170" y="118895"/>
                    <a:pt x="205901" y="114627"/>
                    <a:pt x="200628" y="114627"/>
                  </a:cubicBezTo>
                  <a:lnTo>
                    <a:pt x="28625" y="114627"/>
                  </a:lnTo>
                  <a:cubicBezTo>
                    <a:pt x="23352" y="114627"/>
                    <a:pt x="19084" y="110358"/>
                    <a:pt x="19084" y="105085"/>
                  </a:cubicBezTo>
                  <a:lnTo>
                    <a:pt x="19084" y="28625"/>
                  </a:lnTo>
                  <a:cubicBezTo>
                    <a:pt x="19084" y="23352"/>
                    <a:pt x="23352" y="19084"/>
                    <a:pt x="28625" y="19084"/>
                  </a:cubicBezTo>
                  <a:lnTo>
                    <a:pt x="257753" y="19084"/>
                  </a:lnTo>
                  <a:cubicBezTo>
                    <a:pt x="263026" y="19084"/>
                    <a:pt x="267295" y="23352"/>
                    <a:pt x="267295" y="28625"/>
                  </a:cubicBezTo>
                  <a:lnTo>
                    <a:pt x="267295" y="105085"/>
                  </a:lnTo>
                  <a:close/>
                  <a:moveTo>
                    <a:pt x="257879" y="0"/>
                  </a:moveTo>
                  <a:lnTo>
                    <a:pt x="28625" y="0"/>
                  </a:lnTo>
                  <a:cubicBezTo>
                    <a:pt x="12806" y="0"/>
                    <a:pt x="0" y="12806"/>
                    <a:pt x="0" y="28625"/>
                  </a:cubicBezTo>
                  <a:lnTo>
                    <a:pt x="0" y="104959"/>
                  </a:lnTo>
                  <a:cubicBezTo>
                    <a:pt x="0" y="120779"/>
                    <a:pt x="12806" y="133585"/>
                    <a:pt x="28625" y="133585"/>
                  </a:cubicBezTo>
                  <a:lnTo>
                    <a:pt x="190961" y="133585"/>
                  </a:lnTo>
                  <a:lnTo>
                    <a:pt x="190961" y="181294"/>
                  </a:lnTo>
                  <a:cubicBezTo>
                    <a:pt x="190961" y="190835"/>
                    <a:pt x="203265" y="194351"/>
                    <a:pt x="208412" y="186567"/>
                  </a:cubicBezTo>
                  <a:lnTo>
                    <a:pt x="243817" y="133585"/>
                  </a:lnTo>
                  <a:lnTo>
                    <a:pt x="257753" y="133585"/>
                  </a:lnTo>
                  <a:cubicBezTo>
                    <a:pt x="273573" y="133585"/>
                    <a:pt x="286379" y="120779"/>
                    <a:pt x="286379" y="104959"/>
                  </a:cubicBezTo>
                  <a:lnTo>
                    <a:pt x="286379" y="28625"/>
                  </a:lnTo>
                  <a:cubicBezTo>
                    <a:pt x="286504" y="12806"/>
                    <a:pt x="273698" y="0"/>
                    <a:pt x="257879" y="0"/>
                  </a:cubicBezTo>
                </a:path>
              </a:pathLst>
            </a:custGeom>
            <a:grpFill/>
            <a:ln w="124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42432-3FBA-363F-F614-A6242CEA391C}"/>
              </a:ext>
            </a:extLst>
          </p:cNvPr>
          <p:cNvGrpSpPr/>
          <p:nvPr/>
        </p:nvGrpSpPr>
        <p:grpSpPr>
          <a:xfrm>
            <a:off x="10940245" y="3043072"/>
            <a:ext cx="502564" cy="580156"/>
            <a:chOff x="4477775" y="5994497"/>
            <a:chExt cx="261529" cy="301907"/>
          </a:xfrm>
          <a:solidFill>
            <a:schemeClr val="bg1"/>
          </a:solidFill>
        </p:grpSpPr>
        <p:sp>
          <p:nvSpPr>
            <p:cNvPr id="34" name="Freeform: Shape 14">
              <a:extLst>
                <a:ext uri="{FF2B5EF4-FFF2-40B4-BE49-F238E27FC236}">
                  <a16:creationId xmlns:a16="http://schemas.microsoft.com/office/drawing/2014/main" id="{20EFD494-AC9A-20D1-F9F9-90F49E562A7C}"/>
                </a:ext>
              </a:extLst>
            </p:cNvPr>
            <p:cNvSpPr/>
            <p:nvPr/>
          </p:nvSpPr>
          <p:spPr>
            <a:xfrm>
              <a:off x="4482792" y="6150458"/>
              <a:ext cx="251551" cy="140767"/>
            </a:xfrm>
            <a:custGeom>
              <a:avLst/>
              <a:gdLst>
                <a:gd name="connsiteX0" fmla="*/ 135446 w 270951"/>
                <a:gd name="connsiteY0" fmla="*/ 97570 h 151623"/>
                <a:gd name="connsiteX1" fmla="*/ 108295 w 270951"/>
                <a:gd name="connsiteY1" fmla="*/ 70419 h 151623"/>
                <a:gd name="connsiteX2" fmla="*/ 135446 w 270951"/>
                <a:gd name="connsiteY2" fmla="*/ 43392 h 151623"/>
                <a:gd name="connsiteX3" fmla="*/ 162596 w 270951"/>
                <a:gd name="connsiteY3" fmla="*/ 70419 h 151623"/>
                <a:gd name="connsiteX4" fmla="*/ 135446 w 270951"/>
                <a:gd name="connsiteY4" fmla="*/ 97570 h 151623"/>
                <a:gd name="connsiteX5" fmla="*/ 269712 w 270951"/>
                <a:gd name="connsiteY5" fmla="*/ 1860 h 151623"/>
                <a:gd name="connsiteX6" fmla="*/ 265621 w 270951"/>
                <a:gd name="connsiteY6" fmla="*/ 0 h 151623"/>
                <a:gd name="connsiteX7" fmla="*/ 5394 w 270951"/>
                <a:gd name="connsiteY7" fmla="*/ 0 h 151623"/>
                <a:gd name="connsiteX8" fmla="*/ 1303 w 270951"/>
                <a:gd name="connsiteY8" fmla="*/ 1860 h 151623"/>
                <a:gd name="connsiteX9" fmla="*/ 63 w 270951"/>
                <a:gd name="connsiteY9" fmla="*/ 6199 h 151623"/>
                <a:gd name="connsiteX10" fmla="*/ 21759 w 270951"/>
                <a:gd name="connsiteY10" fmla="*/ 147036 h 151623"/>
                <a:gd name="connsiteX11" fmla="*/ 27090 w 270951"/>
                <a:gd name="connsiteY11" fmla="*/ 151623 h 151623"/>
                <a:gd name="connsiteX12" fmla="*/ 243801 w 270951"/>
                <a:gd name="connsiteY12" fmla="*/ 151623 h 151623"/>
                <a:gd name="connsiteX13" fmla="*/ 249132 w 270951"/>
                <a:gd name="connsiteY13" fmla="*/ 147036 h 151623"/>
                <a:gd name="connsiteX14" fmla="*/ 270828 w 270951"/>
                <a:gd name="connsiteY14" fmla="*/ 6199 h 151623"/>
                <a:gd name="connsiteX15" fmla="*/ 269712 w 270951"/>
                <a:gd name="connsiteY15" fmla="*/ 1860 h 15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951" h="151623">
                  <a:moveTo>
                    <a:pt x="135446" y="97570"/>
                  </a:moveTo>
                  <a:cubicBezTo>
                    <a:pt x="120444" y="97570"/>
                    <a:pt x="108295" y="85420"/>
                    <a:pt x="108295" y="70419"/>
                  </a:cubicBezTo>
                  <a:cubicBezTo>
                    <a:pt x="108295" y="55541"/>
                    <a:pt x="120444" y="43392"/>
                    <a:pt x="135446" y="43392"/>
                  </a:cubicBezTo>
                  <a:cubicBezTo>
                    <a:pt x="150447" y="43392"/>
                    <a:pt x="162596" y="55541"/>
                    <a:pt x="162596" y="70419"/>
                  </a:cubicBezTo>
                  <a:cubicBezTo>
                    <a:pt x="162596" y="85420"/>
                    <a:pt x="150447" y="97570"/>
                    <a:pt x="135446" y="97570"/>
                  </a:cubicBezTo>
                  <a:moveTo>
                    <a:pt x="269712" y="1860"/>
                  </a:moveTo>
                  <a:cubicBezTo>
                    <a:pt x="268720" y="620"/>
                    <a:pt x="267233" y="0"/>
                    <a:pt x="265621" y="0"/>
                  </a:cubicBezTo>
                  <a:lnTo>
                    <a:pt x="5394" y="0"/>
                  </a:lnTo>
                  <a:cubicBezTo>
                    <a:pt x="3782" y="0"/>
                    <a:pt x="2295" y="744"/>
                    <a:pt x="1303" y="1860"/>
                  </a:cubicBezTo>
                  <a:cubicBezTo>
                    <a:pt x="311" y="3099"/>
                    <a:pt x="-185" y="4711"/>
                    <a:pt x="63" y="6199"/>
                  </a:cubicBezTo>
                  <a:lnTo>
                    <a:pt x="21759" y="147036"/>
                  </a:lnTo>
                  <a:cubicBezTo>
                    <a:pt x="22131" y="149764"/>
                    <a:pt x="24487" y="151623"/>
                    <a:pt x="27090" y="151623"/>
                  </a:cubicBezTo>
                  <a:lnTo>
                    <a:pt x="243801" y="151623"/>
                  </a:lnTo>
                  <a:cubicBezTo>
                    <a:pt x="246405" y="151623"/>
                    <a:pt x="248760" y="149640"/>
                    <a:pt x="249132" y="147036"/>
                  </a:cubicBezTo>
                  <a:lnTo>
                    <a:pt x="270828" y="6199"/>
                  </a:lnTo>
                  <a:cubicBezTo>
                    <a:pt x="271200" y="4711"/>
                    <a:pt x="270704" y="3099"/>
                    <a:pt x="269712" y="1860"/>
                  </a:cubicBezTo>
                </a:path>
              </a:pathLst>
            </a:custGeom>
            <a:solidFill>
              <a:srgbClr val="00B0F0"/>
            </a:solidFill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: Shape 15">
              <a:extLst>
                <a:ext uri="{FF2B5EF4-FFF2-40B4-BE49-F238E27FC236}">
                  <a16:creationId xmlns:a16="http://schemas.microsoft.com/office/drawing/2014/main" id="{2C303895-8B29-282C-498A-0AADF8B147AC}"/>
                </a:ext>
              </a:extLst>
            </p:cNvPr>
            <p:cNvSpPr/>
            <p:nvPr/>
          </p:nvSpPr>
          <p:spPr>
            <a:xfrm>
              <a:off x="4548227" y="5994497"/>
              <a:ext cx="120624" cy="120740"/>
            </a:xfrm>
            <a:custGeom>
              <a:avLst/>
              <a:gdLst>
                <a:gd name="connsiteX0" fmla="*/ 64964 w 129927"/>
                <a:gd name="connsiteY0" fmla="*/ 21696 h 130051"/>
                <a:gd name="connsiteX1" fmla="*/ 21572 w 129927"/>
                <a:gd name="connsiteY1" fmla="*/ 65088 h 130051"/>
                <a:gd name="connsiteX2" fmla="*/ 64964 w 129927"/>
                <a:gd name="connsiteY2" fmla="*/ 108479 h 130051"/>
                <a:gd name="connsiteX3" fmla="*/ 108355 w 129927"/>
                <a:gd name="connsiteY3" fmla="*/ 65088 h 130051"/>
                <a:gd name="connsiteX4" fmla="*/ 64964 w 129927"/>
                <a:gd name="connsiteY4" fmla="*/ 21696 h 130051"/>
                <a:gd name="connsiteX5" fmla="*/ 64964 w 129927"/>
                <a:gd name="connsiteY5" fmla="*/ 130051 h 130051"/>
                <a:gd name="connsiteX6" fmla="*/ 0 w 129927"/>
                <a:gd name="connsiteY6" fmla="*/ 65088 h 130051"/>
                <a:gd name="connsiteX7" fmla="*/ 64964 w 129927"/>
                <a:gd name="connsiteY7" fmla="*/ 0 h 130051"/>
                <a:gd name="connsiteX8" fmla="*/ 129927 w 129927"/>
                <a:gd name="connsiteY8" fmla="*/ 64964 h 130051"/>
                <a:gd name="connsiteX9" fmla="*/ 64964 w 129927"/>
                <a:gd name="connsiteY9" fmla="*/ 130051 h 1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927" h="130051">
                  <a:moveTo>
                    <a:pt x="64964" y="21696"/>
                  </a:moveTo>
                  <a:cubicBezTo>
                    <a:pt x="41036" y="21696"/>
                    <a:pt x="21572" y="41160"/>
                    <a:pt x="21572" y="65088"/>
                  </a:cubicBezTo>
                  <a:cubicBezTo>
                    <a:pt x="21572" y="89015"/>
                    <a:pt x="41036" y="108479"/>
                    <a:pt x="64964" y="108479"/>
                  </a:cubicBezTo>
                  <a:cubicBezTo>
                    <a:pt x="88891" y="108479"/>
                    <a:pt x="108355" y="89015"/>
                    <a:pt x="108355" y="65088"/>
                  </a:cubicBezTo>
                  <a:cubicBezTo>
                    <a:pt x="108355" y="41160"/>
                    <a:pt x="88891" y="21696"/>
                    <a:pt x="64964" y="21696"/>
                  </a:cubicBezTo>
                  <a:moveTo>
                    <a:pt x="64964" y="130051"/>
                  </a:moveTo>
                  <a:cubicBezTo>
                    <a:pt x="29134" y="130051"/>
                    <a:pt x="0" y="100917"/>
                    <a:pt x="0" y="65088"/>
                  </a:cubicBezTo>
                  <a:cubicBezTo>
                    <a:pt x="0" y="29134"/>
                    <a:pt x="29134" y="0"/>
                    <a:pt x="64964" y="0"/>
                  </a:cubicBezTo>
                  <a:cubicBezTo>
                    <a:pt x="100793" y="0"/>
                    <a:pt x="129927" y="29134"/>
                    <a:pt x="129927" y="64964"/>
                  </a:cubicBezTo>
                  <a:cubicBezTo>
                    <a:pt x="130051" y="100917"/>
                    <a:pt x="100917" y="130051"/>
                    <a:pt x="64964" y="130051"/>
                  </a:cubicBezTo>
                </a:path>
              </a:pathLst>
            </a:custGeom>
            <a:grpFill/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0FED674-C51F-B6E7-7B36-19815774D1C1}"/>
                </a:ext>
              </a:extLst>
            </p:cNvPr>
            <p:cNvSpPr/>
            <p:nvPr/>
          </p:nvSpPr>
          <p:spPr>
            <a:xfrm>
              <a:off x="4477775" y="6145393"/>
              <a:ext cx="261529" cy="151011"/>
            </a:xfrm>
            <a:custGeom>
              <a:avLst/>
              <a:gdLst>
                <a:gd name="connsiteX0" fmla="*/ 41792 w 281698"/>
                <a:gd name="connsiteY0" fmla="*/ 140961 h 162657"/>
                <a:gd name="connsiteX1" fmla="*/ 239907 w 281698"/>
                <a:gd name="connsiteY1" fmla="*/ 140961 h 162657"/>
                <a:gd name="connsiteX2" fmla="*/ 258255 w 281698"/>
                <a:gd name="connsiteY2" fmla="*/ 21696 h 162657"/>
                <a:gd name="connsiteX3" fmla="*/ 23444 w 281698"/>
                <a:gd name="connsiteY3" fmla="*/ 21696 h 162657"/>
                <a:gd name="connsiteX4" fmla="*/ 41792 w 281698"/>
                <a:gd name="connsiteY4" fmla="*/ 140961 h 162657"/>
                <a:gd name="connsiteX5" fmla="*/ 249329 w 281698"/>
                <a:gd name="connsiteY5" fmla="*/ 162657 h 162657"/>
                <a:gd name="connsiteX6" fmla="*/ 32494 w 281698"/>
                <a:gd name="connsiteY6" fmla="*/ 162657 h 162657"/>
                <a:gd name="connsiteX7" fmla="*/ 21832 w 281698"/>
                <a:gd name="connsiteY7" fmla="*/ 153483 h 162657"/>
                <a:gd name="connsiteX8" fmla="*/ 136 w 281698"/>
                <a:gd name="connsiteY8" fmla="*/ 12522 h 162657"/>
                <a:gd name="connsiteX9" fmla="*/ 2616 w 281698"/>
                <a:gd name="connsiteY9" fmla="*/ 3843 h 162657"/>
                <a:gd name="connsiteX10" fmla="*/ 10798 w 281698"/>
                <a:gd name="connsiteY10" fmla="*/ 0 h 162657"/>
                <a:gd name="connsiteX11" fmla="*/ 270901 w 281698"/>
                <a:gd name="connsiteY11" fmla="*/ 0 h 162657"/>
                <a:gd name="connsiteX12" fmla="*/ 279083 w 281698"/>
                <a:gd name="connsiteY12" fmla="*/ 3843 h 162657"/>
                <a:gd name="connsiteX13" fmla="*/ 281563 w 281698"/>
                <a:gd name="connsiteY13" fmla="*/ 12522 h 162657"/>
                <a:gd name="connsiteX14" fmla="*/ 259867 w 281698"/>
                <a:gd name="connsiteY14" fmla="*/ 153483 h 162657"/>
                <a:gd name="connsiteX15" fmla="*/ 249329 w 281698"/>
                <a:gd name="connsiteY15" fmla="*/ 162657 h 16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1698" h="162657">
                  <a:moveTo>
                    <a:pt x="41792" y="140961"/>
                  </a:moveTo>
                  <a:lnTo>
                    <a:pt x="239907" y="140961"/>
                  </a:lnTo>
                  <a:lnTo>
                    <a:pt x="258255" y="21696"/>
                  </a:lnTo>
                  <a:lnTo>
                    <a:pt x="23444" y="21696"/>
                  </a:lnTo>
                  <a:lnTo>
                    <a:pt x="41792" y="140961"/>
                  </a:lnTo>
                  <a:close/>
                  <a:moveTo>
                    <a:pt x="249329" y="162657"/>
                  </a:moveTo>
                  <a:lnTo>
                    <a:pt x="32494" y="162657"/>
                  </a:lnTo>
                  <a:cubicBezTo>
                    <a:pt x="27163" y="162657"/>
                    <a:pt x="22576" y="158690"/>
                    <a:pt x="21832" y="153483"/>
                  </a:cubicBezTo>
                  <a:lnTo>
                    <a:pt x="136" y="12522"/>
                  </a:lnTo>
                  <a:cubicBezTo>
                    <a:pt x="-360" y="9422"/>
                    <a:pt x="508" y="6199"/>
                    <a:pt x="2616" y="3843"/>
                  </a:cubicBezTo>
                  <a:cubicBezTo>
                    <a:pt x="4723" y="1488"/>
                    <a:pt x="7699" y="0"/>
                    <a:pt x="10798" y="0"/>
                  </a:cubicBezTo>
                  <a:lnTo>
                    <a:pt x="270901" y="0"/>
                  </a:lnTo>
                  <a:cubicBezTo>
                    <a:pt x="274124" y="0"/>
                    <a:pt x="277100" y="1364"/>
                    <a:pt x="279083" y="3843"/>
                  </a:cubicBezTo>
                  <a:cubicBezTo>
                    <a:pt x="281191" y="6199"/>
                    <a:pt x="282059" y="9422"/>
                    <a:pt x="281563" y="12522"/>
                  </a:cubicBezTo>
                  <a:lnTo>
                    <a:pt x="259867" y="153483"/>
                  </a:lnTo>
                  <a:cubicBezTo>
                    <a:pt x="259123" y="158690"/>
                    <a:pt x="254660" y="162657"/>
                    <a:pt x="249329" y="162657"/>
                  </a:cubicBezTo>
                </a:path>
              </a:pathLst>
            </a:custGeom>
            <a:grpFill/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: Shape 17">
              <a:extLst>
                <a:ext uri="{FF2B5EF4-FFF2-40B4-BE49-F238E27FC236}">
                  <a16:creationId xmlns:a16="http://schemas.microsoft.com/office/drawing/2014/main" id="{DCCABA77-C7F0-E216-39DC-009FF71537FC}"/>
                </a:ext>
              </a:extLst>
            </p:cNvPr>
            <p:cNvSpPr/>
            <p:nvPr/>
          </p:nvSpPr>
          <p:spPr>
            <a:xfrm>
              <a:off x="4477787" y="6276262"/>
              <a:ext cx="261507" cy="20142"/>
            </a:xfrm>
            <a:custGeom>
              <a:avLst/>
              <a:gdLst>
                <a:gd name="connsiteX0" fmla="*/ 270889 w 281674"/>
                <a:gd name="connsiteY0" fmla="*/ 21696 h 21695"/>
                <a:gd name="connsiteX1" fmla="*/ 10786 w 281674"/>
                <a:gd name="connsiteY1" fmla="*/ 21696 h 21695"/>
                <a:gd name="connsiteX2" fmla="*/ 0 w 281674"/>
                <a:gd name="connsiteY2" fmla="*/ 10786 h 21695"/>
                <a:gd name="connsiteX3" fmla="*/ 10786 w 281674"/>
                <a:gd name="connsiteY3" fmla="*/ 0 h 21695"/>
                <a:gd name="connsiteX4" fmla="*/ 270889 w 281674"/>
                <a:gd name="connsiteY4" fmla="*/ 0 h 21695"/>
                <a:gd name="connsiteX5" fmla="*/ 281675 w 281674"/>
                <a:gd name="connsiteY5" fmla="*/ 10786 h 21695"/>
                <a:gd name="connsiteX6" fmla="*/ 270889 w 281674"/>
                <a:gd name="connsiteY6" fmla="*/ 21696 h 2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674" h="21695">
                  <a:moveTo>
                    <a:pt x="270889" y="21696"/>
                  </a:moveTo>
                  <a:lnTo>
                    <a:pt x="10786" y="21696"/>
                  </a:lnTo>
                  <a:cubicBezTo>
                    <a:pt x="4835" y="21696"/>
                    <a:pt x="0" y="16737"/>
                    <a:pt x="0" y="10786"/>
                  </a:cubicBezTo>
                  <a:cubicBezTo>
                    <a:pt x="0" y="4835"/>
                    <a:pt x="4835" y="0"/>
                    <a:pt x="10786" y="0"/>
                  </a:cubicBezTo>
                  <a:lnTo>
                    <a:pt x="270889" y="0"/>
                  </a:lnTo>
                  <a:cubicBezTo>
                    <a:pt x="276840" y="0"/>
                    <a:pt x="281675" y="4835"/>
                    <a:pt x="281675" y="10786"/>
                  </a:cubicBezTo>
                  <a:cubicBezTo>
                    <a:pt x="281675" y="16737"/>
                    <a:pt x="276964" y="21696"/>
                    <a:pt x="270889" y="21696"/>
                  </a:cubicBezTo>
                </a:path>
              </a:pathLst>
            </a:custGeom>
            <a:grpFill/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: Shape 18">
              <a:extLst>
                <a:ext uri="{FF2B5EF4-FFF2-40B4-BE49-F238E27FC236}">
                  <a16:creationId xmlns:a16="http://schemas.microsoft.com/office/drawing/2014/main" id="{FEC17A47-3ECC-2C37-301D-D4268A7DEA68}"/>
                </a:ext>
              </a:extLst>
            </p:cNvPr>
            <p:cNvSpPr/>
            <p:nvPr/>
          </p:nvSpPr>
          <p:spPr>
            <a:xfrm>
              <a:off x="4500631" y="6095209"/>
              <a:ext cx="216048" cy="70326"/>
            </a:xfrm>
            <a:custGeom>
              <a:avLst/>
              <a:gdLst>
                <a:gd name="connsiteX0" fmla="*/ 34655 w 232710"/>
                <a:gd name="connsiteY0" fmla="*/ 54054 h 75749"/>
                <a:gd name="connsiteX1" fmla="*/ 197932 w 232710"/>
                <a:gd name="connsiteY1" fmla="*/ 54054 h 75749"/>
                <a:gd name="connsiteX2" fmla="*/ 116355 w 232710"/>
                <a:gd name="connsiteY2" fmla="*/ 21572 h 75749"/>
                <a:gd name="connsiteX3" fmla="*/ 34655 w 232710"/>
                <a:gd name="connsiteY3" fmla="*/ 54054 h 75749"/>
                <a:gd name="connsiteX4" fmla="*/ 221735 w 232710"/>
                <a:gd name="connsiteY4" fmla="*/ 75750 h 75749"/>
                <a:gd name="connsiteX5" fmla="*/ 10851 w 232710"/>
                <a:gd name="connsiteY5" fmla="*/ 75750 h 75749"/>
                <a:gd name="connsiteX6" fmla="*/ 1181 w 232710"/>
                <a:gd name="connsiteY6" fmla="*/ 69923 h 75749"/>
                <a:gd name="connsiteX7" fmla="*/ 2049 w 232710"/>
                <a:gd name="connsiteY7" fmla="*/ 58641 h 75749"/>
                <a:gd name="connsiteX8" fmla="*/ 116355 w 232710"/>
                <a:gd name="connsiteY8" fmla="*/ 0 h 75749"/>
                <a:gd name="connsiteX9" fmla="*/ 230661 w 232710"/>
                <a:gd name="connsiteY9" fmla="*/ 58641 h 75749"/>
                <a:gd name="connsiteX10" fmla="*/ 231529 w 232710"/>
                <a:gd name="connsiteY10" fmla="*/ 69923 h 75749"/>
                <a:gd name="connsiteX11" fmla="*/ 221735 w 232710"/>
                <a:gd name="connsiteY11" fmla="*/ 75750 h 7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710" h="75749">
                  <a:moveTo>
                    <a:pt x="34655" y="54054"/>
                  </a:moveTo>
                  <a:lnTo>
                    <a:pt x="197932" y="54054"/>
                  </a:lnTo>
                  <a:cubicBezTo>
                    <a:pt x="175988" y="33350"/>
                    <a:pt x="146729" y="21572"/>
                    <a:pt x="116355" y="21572"/>
                  </a:cubicBezTo>
                  <a:cubicBezTo>
                    <a:pt x="85981" y="21572"/>
                    <a:pt x="56598" y="33474"/>
                    <a:pt x="34655" y="54054"/>
                  </a:cubicBezTo>
                  <a:moveTo>
                    <a:pt x="221735" y="75750"/>
                  </a:moveTo>
                  <a:lnTo>
                    <a:pt x="10851" y="75750"/>
                  </a:lnTo>
                  <a:cubicBezTo>
                    <a:pt x="6760" y="75750"/>
                    <a:pt x="3041" y="73518"/>
                    <a:pt x="1181" y="69923"/>
                  </a:cubicBezTo>
                  <a:cubicBezTo>
                    <a:pt x="-679" y="66327"/>
                    <a:pt x="-307" y="61988"/>
                    <a:pt x="2049" y="58641"/>
                  </a:cubicBezTo>
                  <a:cubicBezTo>
                    <a:pt x="28456" y="21944"/>
                    <a:pt x="71228" y="0"/>
                    <a:pt x="116355" y="0"/>
                  </a:cubicBezTo>
                  <a:cubicBezTo>
                    <a:pt x="161483" y="0"/>
                    <a:pt x="204130" y="21944"/>
                    <a:pt x="230661" y="58641"/>
                  </a:cubicBezTo>
                  <a:cubicBezTo>
                    <a:pt x="233017" y="61988"/>
                    <a:pt x="233389" y="66327"/>
                    <a:pt x="231529" y="69923"/>
                  </a:cubicBezTo>
                  <a:cubicBezTo>
                    <a:pt x="229546" y="73518"/>
                    <a:pt x="225826" y="75750"/>
                    <a:pt x="221735" y="75750"/>
                  </a:cubicBezTo>
                </a:path>
              </a:pathLst>
            </a:custGeom>
            <a:grpFill/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: Shape 23">
              <a:extLst>
                <a:ext uri="{FF2B5EF4-FFF2-40B4-BE49-F238E27FC236}">
                  <a16:creationId xmlns:a16="http://schemas.microsoft.com/office/drawing/2014/main" id="{7E873D10-21B4-3298-0B61-1555A5A84C5F}"/>
                </a:ext>
              </a:extLst>
            </p:cNvPr>
            <p:cNvSpPr/>
            <p:nvPr/>
          </p:nvSpPr>
          <p:spPr>
            <a:xfrm>
              <a:off x="4578384" y="6185678"/>
              <a:ext cx="60313" cy="60312"/>
            </a:xfrm>
            <a:custGeom>
              <a:avLst/>
              <a:gdLst>
                <a:gd name="connsiteX0" fmla="*/ 32482 w 64964"/>
                <a:gd name="connsiteY0" fmla="*/ 21696 h 64963"/>
                <a:gd name="connsiteX1" fmla="*/ 21696 w 64964"/>
                <a:gd name="connsiteY1" fmla="*/ 32482 h 64963"/>
                <a:gd name="connsiteX2" fmla="*/ 32482 w 64964"/>
                <a:gd name="connsiteY2" fmla="*/ 43392 h 64963"/>
                <a:gd name="connsiteX3" fmla="*/ 43268 w 64964"/>
                <a:gd name="connsiteY3" fmla="*/ 32482 h 64963"/>
                <a:gd name="connsiteX4" fmla="*/ 32482 w 64964"/>
                <a:gd name="connsiteY4" fmla="*/ 21696 h 64963"/>
                <a:gd name="connsiteX5" fmla="*/ 32482 w 64964"/>
                <a:gd name="connsiteY5" fmla="*/ 64964 h 64963"/>
                <a:gd name="connsiteX6" fmla="*/ 0 w 64964"/>
                <a:gd name="connsiteY6" fmla="*/ 32482 h 64963"/>
                <a:gd name="connsiteX7" fmla="*/ 32482 w 64964"/>
                <a:gd name="connsiteY7" fmla="*/ 0 h 64963"/>
                <a:gd name="connsiteX8" fmla="*/ 64964 w 64964"/>
                <a:gd name="connsiteY8" fmla="*/ 32482 h 64963"/>
                <a:gd name="connsiteX9" fmla="*/ 32482 w 64964"/>
                <a:gd name="connsiteY9" fmla="*/ 64964 h 6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64" h="64963">
                  <a:moveTo>
                    <a:pt x="32482" y="21696"/>
                  </a:moveTo>
                  <a:cubicBezTo>
                    <a:pt x="26531" y="21696"/>
                    <a:pt x="21696" y="26531"/>
                    <a:pt x="21696" y="32482"/>
                  </a:cubicBezTo>
                  <a:cubicBezTo>
                    <a:pt x="21696" y="38433"/>
                    <a:pt x="26531" y="43392"/>
                    <a:pt x="32482" y="43392"/>
                  </a:cubicBezTo>
                  <a:cubicBezTo>
                    <a:pt x="38433" y="43392"/>
                    <a:pt x="43268" y="38557"/>
                    <a:pt x="43268" y="32482"/>
                  </a:cubicBezTo>
                  <a:cubicBezTo>
                    <a:pt x="43392" y="26531"/>
                    <a:pt x="38557" y="21696"/>
                    <a:pt x="32482" y="21696"/>
                  </a:cubicBezTo>
                  <a:moveTo>
                    <a:pt x="32482" y="64964"/>
                  </a:moveTo>
                  <a:cubicBezTo>
                    <a:pt x="14505" y="64964"/>
                    <a:pt x="0" y="50334"/>
                    <a:pt x="0" y="32482"/>
                  </a:cubicBezTo>
                  <a:cubicBezTo>
                    <a:pt x="0" y="14505"/>
                    <a:pt x="14629" y="0"/>
                    <a:pt x="32482" y="0"/>
                  </a:cubicBezTo>
                  <a:cubicBezTo>
                    <a:pt x="50334" y="0"/>
                    <a:pt x="64964" y="14629"/>
                    <a:pt x="64964" y="32482"/>
                  </a:cubicBezTo>
                  <a:cubicBezTo>
                    <a:pt x="65088" y="50458"/>
                    <a:pt x="50458" y="64964"/>
                    <a:pt x="32482" y="64964"/>
                  </a:cubicBezTo>
                </a:path>
              </a:pathLst>
            </a:custGeom>
            <a:grpFill/>
            <a:ln w="120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aphic 22">
            <a:extLst>
              <a:ext uri="{FF2B5EF4-FFF2-40B4-BE49-F238E27FC236}">
                <a16:creationId xmlns:a16="http://schemas.microsoft.com/office/drawing/2014/main" id="{95F5C215-997D-E1F4-F4FB-01F3F4692F09}"/>
              </a:ext>
            </a:extLst>
          </p:cNvPr>
          <p:cNvGrpSpPr/>
          <p:nvPr/>
        </p:nvGrpSpPr>
        <p:grpSpPr>
          <a:xfrm>
            <a:off x="16767989" y="3118319"/>
            <a:ext cx="585902" cy="429663"/>
            <a:chOff x="4686627" y="3210286"/>
            <a:chExt cx="421698" cy="309245"/>
          </a:xfrm>
          <a:solidFill>
            <a:schemeClr val="bg1"/>
          </a:solidFill>
        </p:grpSpPr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739367C6-E651-E334-880C-B5C828B05248}"/>
                </a:ext>
              </a:extLst>
            </p:cNvPr>
            <p:cNvSpPr/>
            <p:nvPr/>
          </p:nvSpPr>
          <p:spPr>
            <a:xfrm>
              <a:off x="4813136" y="3210286"/>
              <a:ext cx="295189" cy="253019"/>
            </a:xfrm>
            <a:custGeom>
              <a:avLst/>
              <a:gdLst>
                <a:gd name="connsiteX0" fmla="*/ 253019 w 295189"/>
                <a:gd name="connsiteY0" fmla="*/ 0 h 253019"/>
                <a:gd name="connsiteX1" fmla="*/ 42170 w 295189"/>
                <a:gd name="connsiteY1" fmla="*/ 0 h 253019"/>
                <a:gd name="connsiteX2" fmla="*/ 0 w 295189"/>
                <a:gd name="connsiteY2" fmla="*/ 42170 h 253019"/>
                <a:gd name="connsiteX3" fmla="*/ 0 w 295189"/>
                <a:gd name="connsiteY3" fmla="*/ 154623 h 253019"/>
                <a:gd name="connsiteX4" fmla="*/ 42170 w 295189"/>
                <a:gd name="connsiteY4" fmla="*/ 196793 h 253019"/>
                <a:gd name="connsiteX5" fmla="*/ 131841 w 295189"/>
                <a:gd name="connsiteY5" fmla="*/ 196793 h 253019"/>
                <a:gd name="connsiteX6" fmla="*/ 149776 w 295189"/>
                <a:gd name="connsiteY6" fmla="*/ 232662 h 253019"/>
                <a:gd name="connsiteX7" fmla="*/ 182736 w 295189"/>
                <a:gd name="connsiteY7" fmla="*/ 253019 h 253019"/>
                <a:gd name="connsiteX8" fmla="*/ 215696 w 295189"/>
                <a:gd name="connsiteY8" fmla="*/ 232662 h 253019"/>
                <a:gd name="connsiteX9" fmla="*/ 233631 w 295189"/>
                <a:gd name="connsiteY9" fmla="*/ 196793 h 253019"/>
                <a:gd name="connsiteX10" fmla="*/ 253019 w 295189"/>
                <a:gd name="connsiteY10" fmla="*/ 196793 h 253019"/>
                <a:gd name="connsiteX11" fmla="*/ 295189 w 295189"/>
                <a:gd name="connsiteY11" fmla="*/ 154623 h 253019"/>
                <a:gd name="connsiteX12" fmla="*/ 295189 w 295189"/>
                <a:gd name="connsiteY12" fmla="*/ 42170 h 253019"/>
                <a:gd name="connsiteX13" fmla="*/ 253019 w 295189"/>
                <a:gd name="connsiteY13" fmla="*/ 0 h 25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189" h="253019">
                  <a:moveTo>
                    <a:pt x="253019" y="0"/>
                  </a:moveTo>
                  <a:lnTo>
                    <a:pt x="42170" y="0"/>
                  </a:lnTo>
                  <a:cubicBezTo>
                    <a:pt x="18904" y="0"/>
                    <a:pt x="0" y="18904"/>
                    <a:pt x="0" y="42170"/>
                  </a:cubicBezTo>
                  <a:lnTo>
                    <a:pt x="0" y="154623"/>
                  </a:lnTo>
                  <a:cubicBezTo>
                    <a:pt x="0" y="177889"/>
                    <a:pt x="18904" y="196793"/>
                    <a:pt x="42170" y="196793"/>
                  </a:cubicBezTo>
                  <a:lnTo>
                    <a:pt x="131841" y="196793"/>
                  </a:lnTo>
                  <a:lnTo>
                    <a:pt x="149776" y="232662"/>
                  </a:lnTo>
                  <a:cubicBezTo>
                    <a:pt x="156077" y="245264"/>
                    <a:pt x="168679" y="253019"/>
                    <a:pt x="182736" y="253019"/>
                  </a:cubicBezTo>
                  <a:cubicBezTo>
                    <a:pt x="196793" y="253019"/>
                    <a:pt x="209395" y="245264"/>
                    <a:pt x="215696" y="232662"/>
                  </a:cubicBezTo>
                  <a:lnTo>
                    <a:pt x="233631" y="196793"/>
                  </a:lnTo>
                  <a:lnTo>
                    <a:pt x="253019" y="196793"/>
                  </a:lnTo>
                  <a:cubicBezTo>
                    <a:pt x="276285" y="196793"/>
                    <a:pt x="295189" y="177889"/>
                    <a:pt x="295189" y="154623"/>
                  </a:cubicBezTo>
                  <a:lnTo>
                    <a:pt x="295189" y="42170"/>
                  </a:lnTo>
                  <a:cubicBezTo>
                    <a:pt x="295189" y="18904"/>
                    <a:pt x="276285" y="0"/>
                    <a:pt x="253019" y="0"/>
                  </a:cubicBezTo>
                </a:path>
              </a:pathLst>
            </a:custGeom>
            <a:solidFill>
              <a:srgbClr val="00B0F0"/>
            </a:solidFill>
            <a:ln w="161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389971AA-95B5-C58C-8A1B-652A08CDBFCD}"/>
                </a:ext>
              </a:extLst>
            </p:cNvPr>
            <p:cNvSpPr/>
            <p:nvPr/>
          </p:nvSpPr>
          <p:spPr>
            <a:xfrm>
              <a:off x="4686627" y="3210286"/>
              <a:ext cx="421698" cy="309245"/>
            </a:xfrm>
            <a:custGeom>
              <a:avLst/>
              <a:gdLst>
                <a:gd name="connsiteX0" fmla="*/ 393585 w 421698"/>
                <a:gd name="connsiteY0" fmla="*/ 154623 h 309245"/>
                <a:gd name="connsiteX1" fmla="*/ 379529 w 421698"/>
                <a:gd name="connsiteY1" fmla="*/ 168680 h 309245"/>
                <a:gd name="connsiteX2" fmla="*/ 351416 w 421698"/>
                <a:gd name="connsiteY2" fmla="*/ 168680 h 309245"/>
                <a:gd name="connsiteX3" fmla="*/ 338813 w 421698"/>
                <a:gd name="connsiteY3" fmla="*/ 176435 h 309245"/>
                <a:gd name="connsiteX4" fmla="*/ 317001 w 421698"/>
                <a:gd name="connsiteY4" fmla="*/ 220059 h 309245"/>
                <a:gd name="connsiteX5" fmla="*/ 301490 w 421698"/>
                <a:gd name="connsiteY5" fmla="*/ 220059 h 309245"/>
                <a:gd name="connsiteX6" fmla="*/ 279678 w 421698"/>
                <a:gd name="connsiteY6" fmla="*/ 176435 h 309245"/>
                <a:gd name="connsiteX7" fmla="*/ 267076 w 421698"/>
                <a:gd name="connsiteY7" fmla="*/ 168680 h 309245"/>
                <a:gd name="connsiteX8" fmla="*/ 168679 w 421698"/>
                <a:gd name="connsiteY8" fmla="*/ 168680 h 309245"/>
                <a:gd name="connsiteX9" fmla="*/ 154623 w 421698"/>
                <a:gd name="connsiteY9" fmla="*/ 154623 h 309245"/>
                <a:gd name="connsiteX10" fmla="*/ 154623 w 421698"/>
                <a:gd name="connsiteY10" fmla="*/ 42170 h 309245"/>
                <a:gd name="connsiteX11" fmla="*/ 168679 w 421698"/>
                <a:gd name="connsiteY11" fmla="*/ 28113 h 309245"/>
                <a:gd name="connsiteX12" fmla="*/ 379529 w 421698"/>
                <a:gd name="connsiteY12" fmla="*/ 28113 h 309245"/>
                <a:gd name="connsiteX13" fmla="*/ 393585 w 421698"/>
                <a:gd name="connsiteY13" fmla="*/ 42170 h 309245"/>
                <a:gd name="connsiteX14" fmla="*/ 393585 w 421698"/>
                <a:gd name="connsiteY14" fmla="*/ 154623 h 309245"/>
                <a:gd name="connsiteX15" fmla="*/ 379529 w 421698"/>
                <a:gd name="connsiteY15" fmla="*/ 0 h 309245"/>
                <a:gd name="connsiteX16" fmla="*/ 168679 w 421698"/>
                <a:gd name="connsiteY16" fmla="*/ 0 h 309245"/>
                <a:gd name="connsiteX17" fmla="*/ 126510 w 421698"/>
                <a:gd name="connsiteY17" fmla="*/ 42170 h 309245"/>
                <a:gd name="connsiteX18" fmla="*/ 126510 w 421698"/>
                <a:gd name="connsiteY18" fmla="*/ 56227 h 309245"/>
                <a:gd name="connsiteX19" fmla="*/ 42170 w 421698"/>
                <a:gd name="connsiteY19" fmla="*/ 56227 h 309245"/>
                <a:gd name="connsiteX20" fmla="*/ 0 w 421698"/>
                <a:gd name="connsiteY20" fmla="*/ 98396 h 309245"/>
                <a:gd name="connsiteX21" fmla="*/ 0 w 421698"/>
                <a:gd name="connsiteY21" fmla="*/ 210850 h 309245"/>
                <a:gd name="connsiteX22" fmla="*/ 42170 w 421698"/>
                <a:gd name="connsiteY22" fmla="*/ 253019 h 309245"/>
                <a:gd name="connsiteX23" fmla="*/ 61558 w 421698"/>
                <a:gd name="connsiteY23" fmla="*/ 253019 h 309245"/>
                <a:gd name="connsiteX24" fmla="*/ 79493 w 421698"/>
                <a:gd name="connsiteY24" fmla="*/ 288888 h 309245"/>
                <a:gd name="connsiteX25" fmla="*/ 112453 w 421698"/>
                <a:gd name="connsiteY25" fmla="*/ 309246 h 309245"/>
                <a:gd name="connsiteX26" fmla="*/ 145413 w 421698"/>
                <a:gd name="connsiteY26" fmla="*/ 288888 h 309245"/>
                <a:gd name="connsiteX27" fmla="*/ 163348 w 421698"/>
                <a:gd name="connsiteY27" fmla="*/ 253019 h 309245"/>
                <a:gd name="connsiteX28" fmla="*/ 232338 w 421698"/>
                <a:gd name="connsiteY28" fmla="*/ 253019 h 309245"/>
                <a:gd name="connsiteX29" fmla="*/ 246395 w 421698"/>
                <a:gd name="connsiteY29" fmla="*/ 238963 h 309245"/>
                <a:gd name="connsiteX30" fmla="*/ 232338 w 421698"/>
                <a:gd name="connsiteY30" fmla="*/ 224906 h 309245"/>
                <a:gd name="connsiteX31" fmla="*/ 154623 w 421698"/>
                <a:gd name="connsiteY31" fmla="*/ 224906 h 309245"/>
                <a:gd name="connsiteX32" fmla="*/ 142020 w 421698"/>
                <a:gd name="connsiteY32" fmla="*/ 232662 h 309245"/>
                <a:gd name="connsiteX33" fmla="*/ 120208 w 421698"/>
                <a:gd name="connsiteY33" fmla="*/ 276286 h 309245"/>
                <a:gd name="connsiteX34" fmla="*/ 104698 w 421698"/>
                <a:gd name="connsiteY34" fmla="*/ 276286 h 309245"/>
                <a:gd name="connsiteX35" fmla="*/ 82886 w 421698"/>
                <a:gd name="connsiteY35" fmla="*/ 232662 h 309245"/>
                <a:gd name="connsiteX36" fmla="*/ 70283 w 421698"/>
                <a:gd name="connsiteY36" fmla="*/ 224906 h 309245"/>
                <a:gd name="connsiteX37" fmla="*/ 42170 w 421698"/>
                <a:gd name="connsiteY37" fmla="*/ 224906 h 309245"/>
                <a:gd name="connsiteX38" fmla="*/ 28113 w 421698"/>
                <a:gd name="connsiteY38" fmla="*/ 210850 h 309245"/>
                <a:gd name="connsiteX39" fmla="*/ 28113 w 421698"/>
                <a:gd name="connsiteY39" fmla="*/ 98396 h 309245"/>
                <a:gd name="connsiteX40" fmla="*/ 42170 w 421698"/>
                <a:gd name="connsiteY40" fmla="*/ 84340 h 309245"/>
                <a:gd name="connsiteX41" fmla="*/ 126510 w 421698"/>
                <a:gd name="connsiteY41" fmla="*/ 84340 h 309245"/>
                <a:gd name="connsiteX42" fmla="*/ 126510 w 421698"/>
                <a:gd name="connsiteY42" fmla="*/ 154623 h 309245"/>
                <a:gd name="connsiteX43" fmla="*/ 168679 w 421698"/>
                <a:gd name="connsiteY43" fmla="*/ 196793 h 309245"/>
                <a:gd name="connsiteX44" fmla="*/ 258351 w 421698"/>
                <a:gd name="connsiteY44" fmla="*/ 196793 h 309245"/>
                <a:gd name="connsiteX45" fmla="*/ 276285 w 421698"/>
                <a:gd name="connsiteY45" fmla="*/ 232662 h 309245"/>
                <a:gd name="connsiteX46" fmla="*/ 309246 w 421698"/>
                <a:gd name="connsiteY46" fmla="*/ 253019 h 309245"/>
                <a:gd name="connsiteX47" fmla="*/ 342206 w 421698"/>
                <a:gd name="connsiteY47" fmla="*/ 232662 h 309245"/>
                <a:gd name="connsiteX48" fmla="*/ 360140 w 421698"/>
                <a:gd name="connsiteY48" fmla="*/ 196793 h 309245"/>
                <a:gd name="connsiteX49" fmla="*/ 379529 w 421698"/>
                <a:gd name="connsiteY49" fmla="*/ 196793 h 309245"/>
                <a:gd name="connsiteX50" fmla="*/ 421699 w 421698"/>
                <a:gd name="connsiteY50" fmla="*/ 154623 h 309245"/>
                <a:gd name="connsiteX51" fmla="*/ 421699 w 421698"/>
                <a:gd name="connsiteY51" fmla="*/ 42170 h 309245"/>
                <a:gd name="connsiteX52" fmla="*/ 379529 w 421698"/>
                <a:gd name="connsiteY52" fmla="*/ 0 h 30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21698" h="309245">
                  <a:moveTo>
                    <a:pt x="393585" y="154623"/>
                  </a:moveTo>
                  <a:cubicBezTo>
                    <a:pt x="393585" y="162378"/>
                    <a:pt x="387284" y="168680"/>
                    <a:pt x="379529" y="168680"/>
                  </a:cubicBezTo>
                  <a:lnTo>
                    <a:pt x="351416" y="168680"/>
                  </a:lnTo>
                  <a:cubicBezTo>
                    <a:pt x="346084" y="168680"/>
                    <a:pt x="341237" y="171749"/>
                    <a:pt x="338813" y="176435"/>
                  </a:cubicBezTo>
                  <a:lnTo>
                    <a:pt x="317001" y="220059"/>
                  </a:lnTo>
                  <a:cubicBezTo>
                    <a:pt x="314093" y="226037"/>
                    <a:pt x="304399" y="226037"/>
                    <a:pt x="301490" y="220059"/>
                  </a:cubicBezTo>
                  <a:lnTo>
                    <a:pt x="279678" y="176435"/>
                  </a:lnTo>
                  <a:cubicBezTo>
                    <a:pt x="277255" y="171749"/>
                    <a:pt x="272408" y="168680"/>
                    <a:pt x="267076" y="168680"/>
                  </a:cubicBezTo>
                  <a:lnTo>
                    <a:pt x="168679" y="168680"/>
                  </a:lnTo>
                  <a:cubicBezTo>
                    <a:pt x="160924" y="168680"/>
                    <a:pt x="154623" y="162378"/>
                    <a:pt x="154623" y="154623"/>
                  </a:cubicBezTo>
                  <a:lnTo>
                    <a:pt x="154623" y="42170"/>
                  </a:lnTo>
                  <a:cubicBezTo>
                    <a:pt x="154623" y="34415"/>
                    <a:pt x="160924" y="28113"/>
                    <a:pt x="168679" y="28113"/>
                  </a:cubicBezTo>
                  <a:lnTo>
                    <a:pt x="379529" y="28113"/>
                  </a:lnTo>
                  <a:cubicBezTo>
                    <a:pt x="387284" y="28113"/>
                    <a:pt x="393585" y="34415"/>
                    <a:pt x="393585" y="42170"/>
                  </a:cubicBezTo>
                  <a:lnTo>
                    <a:pt x="393585" y="154623"/>
                  </a:lnTo>
                  <a:close/>
                  <a:moveTo>
                    <a:pt x="379529" y="0"/>
                  </a:moveTo>
                  <a:lnTo>
                    <a:pt x="168679" y="0"/>
                  </a:lnTo>
                  <a:cubicBezTo>
                    <a:pt x="145413" y="0"/>
                    <a:pt x="126510" y="18904"/>
                    <a:pt x="126510" y="42170"/>
                  </a:cubicBezTo>
                  <a:lnTo>
                    <a:pt x="126510" y="56227"/>
                  </a:lnTo>
                  <a:lnTo>
                    <a:pt x="42170" y="56227"/>
                  </a:lnTo>
                  <a:cubicBezTo>
                    <a:pt x="18904" y="56227"/>
                    <a:pt x="0" y="75130"/>
                    <a:pt x="0" y="98396"/>
                  </a:cubicBezTo>
                  <a:lnTo>
                    <a:pt x="0" y="210850"/>
                  </a:lnTo>
                  <a:cubicBezTo>
                    <a:pt x="0" y="234116"/>
                    <a:pt x="18904" y="253019"/>
                    <a:pt x="42170" y="253019"/>
                  </a:cubicBezTo>
                  <a:lnTo>
                    <a:pt x="61558" y="253019"/>
                  </a:lnTo>
                  <a:lnTo>
                    <a:pt x="79493" y="288888"/>
                  </a:lnTo>
                  <a:cubicBezTo>
                    <a:pt x="85794" y="301491"/>
                    <a:pt x="98396" y="309246"/>
                    <a:pt x="112453" y="309246"/>
                  </a:cubicBezTo>
                  <a:cubicBezTo>
                    <a:pt x="126510" y="309246"/>
                    <a:pt x="139112" y="301491"/>
                    <a:pt x="145413" y="288888"/>
                  </a:cubicBezTo>
                  <a:lnTo>
                    <a:pt x="163348" y="253019"/>
                  </a:lnTo>
                  <a:lnTo>
                    <a:pt x="232338" y="253019"/>
                  </a:lnTo>
                  <a:cubicBezTo>
                    <a:pt x="240094" y="253019"/>
                    <a:pt x="246395" y="246718"/>
                    <a:pt x="246395" y="238963"/>
                  </a:cubicBezTo>
                  <a:cubicBezTo>
                    <a:pt x="246395" y="231207"/>
                    <a:pt x="240094" y="224906"/>
                    <a:pt x="232338" y="224906"/>
                  </a:cubicBezTo>
                  <a:lnTo>
                    <a:pt x="154623" y="224906"/>
                  </a:lnTo>
                  <a:cubicBezTo>
                    <a:pt x="149291" y="224906"/>
                    <a:pt x="144444" y="227976"/>
                    <a:pt x="142020" y="232662"/>
                  </a:cubicBezTo>
                  <a:lnTo>
                    <a:pt x="120208" y="276286"/>
                  </a:lnTo>
                  <a:cubicBezTo>
                    <a:pt x="117300" y="282264"/>
                    <a:pt x="107606" y="282264"/>
                    <a:pt x="104698" y="276286"/>
                  </a:cubicBezTo>
                  <a:lnTo>
                    <a:pt x="82886" y="232662"/>
                  </a:lnTo>
                  <a:cubicBezTo>
                    <a:pt x="80462" y="227814"/>
                    <a:pt x="75615" y="224906"/>
                    <a:pt x="70283" y="224906"/>
                  </a:cubicBezTo>
                  <a:lnTo>
                    <a:pt x="42170" y="224906"/>
                  </a:lnTo>
                  <a:cubicBezTo>
                    <a:pt x="34414" y="224906"/>
                    <a:pt x="28113" y="218605"/>
                    <a:pt x="28113" y="210850"/>
                  </a:cubicBezTo>
                  <a:lnTo>
                    <a:pt x="28113" y="98396"/>
                  </a:lnTo>
                  <a:cubicBezTo>
                    <a:pt x="28113" y="90641"/>
                    <a:pt x="34414" y="84340"/>
                    <a:pt x="42170" y="84340"/>
                  </a:cubicBezTo>
                  <a:lnTo>
                    <a:pt x="126510" y="84340"/>
                  </a:lnTo>
                  <a:lnTo>
                    <a:pt x="126510" y="154623"/>
                  </a:lnTo>
                  <a:cubicBezTo>
                    <a:pt x="126510" y="177889"/>
                    <a:pt x="145413" y="196793"/>
                    <a:pt x="168679" y="196793"/>
                  </a:cubicBezTo>
                  <a:lnTo>
                    <a:pt x="258351" y="196793"/>
                  </a:lnTo>
                  <a:lnTo>
                    <a:pt x="276285" y="232662"/>
                  </a:lnTo>
                  <a:cubicBezTo>
                    <a:pt x="282587" y="245264"/>
                    <a:pt x="295189" y="253019"/>
                    <a:pt x="309246" y="253019"/>
                  </a:cubicBezTo>
                  <a:cubicBezTo>
                    <a:pt x="323302" y="253019"/>
                    <a:pt x="335905" y="245264"/>
                    <a:pt x="342206" y="232662"/>
                  </a:cubicBezTo>
                  <a:lnTo>
                    <a:pt x="360140" y="196793"/>
                  </a:lnTo>
                  <a:lnTo>
                    <a:pt x="379529" y="196793"/>
                  </a:lnTo>
                  <a:cubicBezTo>
                    <a:pt x="402795" y="196793"/>
                    <a:pt x="421699" y="177889"/>
                    <a:pt x="421699" y="154623"/>
                  </a:cubicBezTo>
                  <a:lnTo>
                    <a:pt x="421699" y="42170"/>
                  </a:lnTo>
                  <a:cubicBezTo>
                    <a:pt x="421699" y="18904"/>
                    <a:pt x="402795" y="0"/>
                    <a:pt x="379529" y="0"/>
                  </a:cubicBezTo>
                </a:path>
              </a:pathLst>
            </a:custGeom>
            <a:grpFill/>
            <a:ln w="161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A211558F-173F-4C01-12DB-19F92ADDF1BF}"/>
                </a:ext>
              </a:extLst>
            </p:cNvPr>
            <p:cNvSpPr/>
            <p:nvPr/>
          </p:nvSpPr>
          <p:spPr>
            <a:xfrm>
              <a:off x="4883338" y="3252516"/>
              <a:ext cx="154461" cy="112554"/>
            </a:xfrm>
            <a:custGeom>
              <a:avLst/>
              <a:gdLst>
                <a:gd name="connsiteX0" fmla="*/ 130630 w 154461"/>
                <a:gd name="connsiteY0" fmla="*/ 3979 h 112554"/>
                <a:gd name="connsiteX1" fmla="*/ 56146 w 154461"/>
                <a:gd name="connsiteY1" fmla="*/ 78463 h 112554"/>
                <a:gd name="connsiteX2" fmla="*/ 23993 w 154461"/>
                <a:gd name="connsiteY2" fmla="*/ 46310 h 112554"/>
                <a:gd name="connsiteX3" fmla="*/ 4120 w 154461"/>
                <a:gd name="connsiteY3" fmla="*/ 46310 h 112554"/>
                <a:gd name="connsiteX4" fmla="*/ 4120 w 154461"/>
                <a:gd name="connsiteY4" fmla="*/ 66184 h 112554"/>
                <a:gd name="connsiteX5" fmla="*/ 46290 w 154461"/>
                <a:gd name="connsiteY5" fmla="*/ 108353 h 112554"/>
                <a:gd name="connsiteX6" fmla="*/ 56146 w 154461"/>
                <a:gd name="connsiteY6" fmla="*/ 112554 h 112554"/>
                <a:gd name="connsiteX7" fmla="*/ 66002 w 154461"/>
                <a:gd name="connsiteY7" fmla="*/ 108353 h 112554"/>
                <a:gd name="connsiteX8" fmla="*/ 150341 w 154461"/>
                <a:gd name="connsiteY8" fmla="*/ 24014 h 112554"/>
                <a:gd name="connsiteX9" fmla="*/ 150341 w 154461"/>
                <a:gd name="connsiteY9" fmla="*/ 4140 h 112554"/>
                <a:gd name="connsiteX10" fmla="*/ 130630 w 154461"/>
                <a:gd name="connsiteY10" fmla="*/ 3979 h 1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461" h="112554">
                  <a:moveTo>
                    <a:pt x="130630" y="3979"/>
                  </a:moveTo>
                  <a:lnTo>
                    <a:pt x="56146" y="78463"/>
                  </a:lnTo>
                  <a:lnTo>
                    <a:pt x="23993" y="46310"/>
                  </a:lnTo>
                  <a:cubicBezTo>
                    <a:pt x="18500" y="40817"/>
                    <a:pt x="9613" y="40817"/>
                    <a:pt x="4120" y="46310"/>
                  </a:cubicBezTo>
                  <a:cubicBezTo>
                    <a:pt x="-1373" y="51804"/>
                    <a:pt x="-1373" y="60690"/>
                    <a:pt x="4120" y="66184"/>
                  </a:cubicBezTo>
                  <a:lnTo>
                    <a:pt x="46290" y="108353"/>
                  </a:lnTo>
                  <a:cubicBezTo>
                    <a:pt x="49037" y="111100"/>
                    <a:pt x="52591" y="112554"/>
                    <a:pt x="56146" y="112554"/>
                  </a:cubicBezTo>
                  <a:cubicBezTo>
                    <a:pt x="59700" y="112554"/>
                    <a:pt x="63416" y="111100"/>
                    <a:pt x="66002" y="108353"/>
                  </a:cubicBezTo>
                  <a:lnTo>
                    <a:pt x="150341" y="24014"/>
                  </a:lnTo>
                  <a:cubicBezTo>
                    <a:pt x="155835" y="18520"/>
                    <a:pt x="155835" y="9634"/>
                    <a:pt x="150341" y="4140"/>
                  </a:cubicBezTo>
                  <a:cubicBezTo>
                    <a:pt x="145009" y="-1353"/>
                    <a:pt x="136123" y="-1353"/>
                    <a:pt x="130630" y="3979"/>
                  </a:cubicBezTo>
                </a:path>
              </a:pathLst>
            </a:custGeom>
            <a:grpFill/>
            <a:ln w="161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" name="Graphic 42">
            <a:extLst>
              <a:ext uri="{FF2B5EF4-FFF2-40B4-BE49-F238E27FC236}">
                <a16:creationId xmlns:a16="http://schemas.microsoft.com/office/drawing/2014/main" id="{91AB650E-D971-F67C-8267-01D25DC59D1E}"/>
              </a:ext>
            </a:extLst>
          </p:cNvPr>
          <p:cNvGrpSpPr/>
          <p:nvPr/>
        </p:nvGrpSpPr>
        <p:grpSpPr>
          <a:xfrm>
            <a:off x="22170241" y="3090009"/>
            <a:ext cx="561137" cy="486282"/>
            <a:chOff x="10175457" y="3254148"/>
            <a:chExt cx="314530" cy="272571"/>
          </a:xfrm>
          <a:solidFill>
            <a:schemeClr val="bg1"/>
          </a:solidFill>
        </p:grpSpPr>
        <p:sp>
          <p:nvSpPr>
            <p:cNvPr id="45" name="Freeform: Shape 59">
              <a:extLst>
                <a:ext uri="{FF2B5EF4-FFF2-40B4-BE49-F238E27FC236}">
                  <a16:creationId xmlns:a16="http://schemas.microsoft.com/office/drawing/2014/main" id="{1645C70B-21F5-D174-4A99-D00C65ADD498}"/>
                </a:ext>
              </a:extLst>
            </p:cNvPr>
            <p:cNvSpPr/>
            <p:nvPr/>
          </p:nvSpPr>
          <p:spPr>
            <a:xfrm>
              <a:off x="10175457" y="3338040"/>
              <a:ext cx="261000" cy="188679"/>
            </a:xfrm>
            <a:custGeom>
              <a:avLst/>
              <a:gdLst>
                <a:gd name="connsiteX0" fmla="*/ 134515 w 261000"/>
                <a:gd name="connsiteY0" fmla="*/ 4253 h 188679"/>
                <a:gd name="connsiteX1" fmla="*/ 117256 w 261000"/>
                <a:gd name="connsiteY1" fmla="*/ 4253 h 188679"/>
                <a:gd name="connsiteX2" fmla="*/ 1866 w 261000"/>
                <a:gd name="connsiteY2" fmla="*/ 172283 h 188679"/>
                <a:gd name="connsiteX3" fmla="*/ 10496 w 261000"/>
                <a:gd name="connsiteY3" fmla="*/ 188679 h 188679"/>
                <a:gd name="connsiteX4" fmla="*/ 261000 w 261000"/>
                <a:gd name="connsiteY4" fmla="*/ 188679 h 188679"/>
                <a:gd name="connsiteX5" fmla="*/ 134515 w 261000"/>
                <a:gd name="connsiteY5" fmla="*/ 4253 h 18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000" h="188679">
                  <a:moveTo>
                    <a:pt x="134515" y="4253"/>
                  </a:moveTo>
                  <a:cubicBezTo>
                    <a:pt x="130570" y="-1418"/>
                    <a:pt x="121201" y="-1418"/>
                    <a:pt x="117256" y="4253"/>
                  </a:cubicBezTo>
                  <a:lnTo>
                    <a:pt x="1866" y="172283"/>
                  </a:lnTo>
                  <a:cubicBezTo>
                    <a:pt x="-2942" y="179187"/>
                    <a:pt x="2113" y="188679"/>
                    <a:pt x="10496" y="188679"/>
                  </a:cubicBezTo>
                  <a:lnTo>
                    <a:pt x="261000" y="188679"/>
                  </a:lnTo>
                  <a:lnTo>
                    <a:pt x="134515" y="4253"/>
                  </a:lnTo>
                  <a:close/>
                </a:path>
              </a:pathLst>
            </a:custGeom>
            <a:solidFill>
              <a:srgbClr val="00B0F0"/>
            </a:solidFill>
            <a:ln w="120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: Shape 60">
              <a:extLst>
                <a:ext uri="{FF2B5EF4-FFF2-40B4-BE49-F238E27FC236}">
                  <a16:creationId xmlns:a16="http://schemas.microsoft.com/office/drawing/2014/main" id="{3BA66AAA-F3E9-9501-C5E4-AF5ABC36C329}"/>
                </a:ext>
              </a:extLst>
            </p:cNvPr>
            <p:cNvSpPr/>
            <p:nvPr/>
          </p:nvSpPr>
          <p:spPr>
            <a:xfrm>
              <a:off x="10175457" y="3254148"/>
              <a:ext cx="314530" cy="272571"/>
            </a:xfrm>
            <a:custGeom>
              <a:avLst/>
              <a:gdLst>
                <a:gd name="connsiteX0" fmla="*/ 246700 w 314530"/>
                <a:gd name="connsiteY0" fmla="*/ 251614 h 272571"/>
                <a:gd name="connsiteX1" fmla="*/ 189621 w 314530"/>
                <a:gd name="connsiteY1" fmla="*/ 168523 h 272571"/>
                <a:gd name="connsiteX2" fmla="*/ 210579 w 314530"/>
                <a:gd name="connsiteY2" fmla="*/ 126608 h 272571"/>
                <a:gd name="connsiteX3" fmla="*/ 285533 w 314530"/>
                <a:gd name="connsiteY3" fmla="*/ 251614 h 272571"/>
                <a:gd name="connsiteX4" fmla="*/ 246700 w 314530"/>
                <a:gd name="connsiteY4" fmla="*/ 251614 h 272571"/>
                <a:gd name="connsiteX5" fmla="*/ 30467 w 314530"/>
                <a:gd name="connsiteY5" fmla="*/ 251614 h 272571"/>
                <a:gd name="connsiteX6" fmla="*/ 125886 w 314530"/>
                <a:gd name="connsiteY6" fmla="*/ 112924 h 272571"/>
                <a:gd name="connsiteX7" fmla="*/ 221304 w 314530"/>
                <a:gd name="connsiteY7" fmla="*/ 251614 h 272571"/>
                <a:gd name="connsiteX8" fmla="*/ 30467 w 314530"/>
                <a:gd name="connsiteY8" fmla="*/ 251614 h 272571"/>
                <a:gd name="connsiteX9" fmla="*/ 136364 w 314530"/>
                <a:gd name="connsiteY9" fmla="*/ 20958 h 272571"/>
                <a:gd name="connsiteX10" fmla="*/ 171869 w 314530"/>
                <a:gd name="connsiteY10" fmla="*/ 20958 h 272571"/>
                <a:gd name="connsiteX11" fmla="*/ 171869 w 314530"/>
                <a:gd name="connsiteY11" fmla="*/ 41915 h 272571"/>
                <a:gd name="connsiteX12" fmla="*/ 136364 w 314530"/>
                <a:gd name="connsiteY12" fmla="*/ 41915 h 272571"/>
                <a:gd name="connsiteX13" fmla="*/ 136364 w 314530"/>
                <a:gd name="connsiteY13" fmla="*/ 20958 h 272571"/>
                <a:gd name="connsiteX14" fmla="*/ 313024 w 314530"/>
                <a:gd name="connsiteY14" fmla="*/ 256668 h 272571"/>
                <a:gd name="connsiteX15" fmla="*/ 218715 w 314530"/>
                <a:gd name="connsiteY15" fmla="*/ 99487 h 272571"/>
                <a:gd name="connsiteX16" fmla="*/ 200346 w 314530"/>
                <a:gd name="connsiteY16" fmla="*/ 100226 h 272571"/>
                <a:gd name="connsiteX17" fmla="*/ 176060 w 314530"/>
                <a:gd name="connsiteY17" fmla="*/ 148922 h 272571"/>
                <a:gd name="connsiteX18" fmla="*/ 136364 w 314530"/>
                <a:gd name="connsiteY18" fmla="*/ 91227 h 272571"/>
                <a:gd name="connsiteX19" fmla="*/ 136364 w 314530"/>
                <a:gd name="connsiteY19" fmla="*/ 62873 h 272571"/>
                <a:gd name="connsiteX20" fmla="*/ 188758 w 314530"/>
                <a:gd name="connsiteY20" fmla="*/ 62873 h 272571"/>
                <a:gd name="connsiteX21" fmla="*/ 198127 w 314530"/>
                <a:gd name="connsiteY21" fmla="*/ 47709 h 272571"/>
                <a:gd name="connsiteX22" fmla="*/ 189991 w 314530"/>
                <a:gd name="connsiteY22" fmla="*/ 31436 h 272571"/>
                <a:gd name="connsiteX23" fmla="*/ 198127 w 314530"/>
                <a:gd name="connsiteY23" fmla="*/ 15163 h 272571"/>
                <a:gd name="connsiteX24" fmla="*/ 188758 w 314530"/>
                <a:gd name="connsiteY24" fmla="*/ 0 h 272571"/>
                <a:gd name="connsiteX25" fmla="*/ 125886 w 314530"/>
                <a:gd name="connsiteY25" fmla="*/ 0 h 272571"/>
                <a:gd name="connsiteX26" fmla="*/ 115284 w 314530"/>
                <a:gd name="connsiteY26" fmla="*/ 10479 h 272571"/>
                <a:gd name="connsiteX27" fmla="*/ 115284 w 314530"/>
                <a:gd name="connsiteY27" fmla="*/ 91104 h 272571"/>
                <a:gd name="connsiteX28" fmla="*/ 1866 w 314530"/>
                <a:gd name="connsiteY28" fmla="*/ 256175 h 272571"/>
                <a:gd name="connsiteX29" fmla="*/ 10496 w 314530"/>
                <a:gd name="connsiteY29" fmla="*/ 272571 h 272571"/>
                <a:gd name="connsiteX30" fmla="*/ 304025 w 314530"/>
                <a:gd name="connsiteY30" fmla="*/ 272571 h 272571"/>
                <a:gd name="connsiteX31" fmla="*/ 313024 w 314530"/>
                <a:gd name="connsiteY31" fmla="*/ 256668 h 27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530" h="272571">
                  <a:moveTo>
                    <a:pt x="246700" y="251614"/>
                  </a:moveTo>
                  <a:lnTo>
                    <a:pt x="189621" y="168523"/>
                  </a:lnTo>
                  <a:lnTo>
                    <a:pt x="210579" y="126608"/>
                  </a:lnTo>
                  <a:lnTo>
                    <a:pt x="285533" y="251614"/>
                  </a:lnTo>
                  <a:lnTo>
                    <a:pt x="246700" y="251614"/>
                  </a:lnTo>
                  <a:close/>
                  <a:moveTo>
                    <a:pt x="30467" y="251614"/>
                  </a:moveTo>
                  <a:lnTo>
                    <a:pt x="125886" y="112924"/>
                  </a:lnTo>
                  <a:lnTo>
                    <a:pt x="221304" y="251614"/>
                  </a:lnTo>
                  <a:lnTo>
                    <a:pt x="30467" y="251614"/>
                  </a:lnTo>
                  <a:close/>
                  <a:moveTo>
                    <a:pt x="136364" y="20958"/>
                  </a:moveTo>
                  <a:lnTo>
                    <a:pt x="171869" y="20958"/>
                  </a:lnTo>
                  <a:cubicBezTo>
                    <a:pt x="166321" y="32176"/>
                    <a:pt x="166568" y="31436"/>
                    <a:pt x="171869" y="41915"/>
                  </a:cubicBezTo>
                  <a:lnTo>
                    <a:pt x="136364" y="41915"/>
                  </a:lnTo>
                  <a:lnTo>
                    <a:pt x="136364" y="20958"/>
                  </a:lnTo>
                  <a:close/>
                  <a:moveTo>
                    <a:pt x="313024" y="256668"/>
                  </a:moveTo>
                  <a:lnTo>
                    <a:pt x="218715" y="99487"/>
                  </a:lnTo>
                  <a:cubicBezTo>
                    <a:pt x="214524" y="92460"/>
                    <a:pt x="204045" y="92706"/>
                    <a:pt x="200346" y="100226"/>
                  </a:cubicBezTo>
                  <a:lnTo>
                    <a:pt x="176060" y="148922"/>
                  </a:lnTo>
                  <a:lnTo>
                    <a:pt x="136364" y="91227"/>
                  </a:lnTo>
                  <a:lnTo>
                    <a:pt x="136364" y="62873"/>
                  </a:lnTo>
                  <a:lnTo>
                    <a:pt x="188758" y="62873"/>
                  </a:lnTo>
                  <a:cubicBezTo>
                    <a:pt x="196525" y="62873"/>
                    <a:pt x="201579" y="54613"/>
                    <a:pt x="198127" y="47709"/>
                  </a:cubicBezTo>
                  <a:lnTo>
                    <a:pt x="189991" y="31436"/>
                  </a:lnTo>
                  <a:lnTo>
                    <a:pt x="198127" y="15163"/>
                  </a:lnTo>
                  <a:cubicBezTo>
                    <a:pt x="201579" y="8260"/>
                    <a:pt x="196525" y="0"/>
                    <a:pt x="188758" y="0"/>
                  </a:cubicBezTo>
                  <a:lnTo>
                    <a:pt x="125886" y="0"/>
                  </a:lnTo>
                  <a:cubicBezTo>
                    <a:pt x="120091" y="0"/>
                    <a:pt x="115284" y="4685"/>
                    <a:pt x="115284" y="10479"/>
                  </a:cubicBezTo>
                  <a:lnTo>
                    <a:pt x="115284" y="91104"/>
                  </a:lnTo>
                  <a:lnTo>
                    <a:pt x="1866" y="256175"/>
                  </a:lnTo>
                  <a:cubicBezTo>
                    <a:pt x="-2942" y="263079"/>
                    <a:pt x="2113" y="272571"/>
                    <a:pt x="10496" y="272571"/>
                  </a:cubicBezTo>
                  <a:lnTo>
                    <a:pt x="304025" y="272571"/>
                  </a:lnTo>
                  <a:cubicBezTo>
                    <a:pt x="312161" y="272571"/>
                    <a:pt x="317216" y="263695"/>
                    <a:pt x="313024" y="256668"/>
                  </a:cubicBezTo>
                </a:path>
              </a:pathLst>
            </a:custGeom>
            <a:grpFill/>
            <a:ln w="120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LT Pro 45 Light" panose="020B0403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88B5DF6-7073-0E7F-4C56-719CEDC6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Across industries, we help unlock new possibilities with AI and trusted data foundation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C1BB83-80C7-D9B1-C266-D02C60B8CE9E}"/>
              </a:ext>
            </a:extLst>
          </p:cNvPr>
          <p:cNvSpPr txBox="1"/>
          <p:nvPr/>
        </p:nvSpPr>
        <p:spPr>
          <a:xfrm>
            <a:off x="1069126" y="5972763"/>
            <a:ext cx="5142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6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Marketing makeover @ scale, across 50+ dynamic brands with a next-gen customer data 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DFFBC5-2EAE-354A-3576-9209BF1EE25D}"/>
              </a:ext>
            </a:extLst>
          </p:cNvPr>
          <p:cNvSpPr txBox="1"/>
          <p:nvPr/>
        </p:nvSpPr>
        <p:spPr>
          <a:xfrm>
            <a:off x="12594751" y="10092275"/>
            <a:ext cx="5220000" cy="68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Redefined customer support and services with reliable data pipeline for 21K+ support staff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EFF943-DA1A-774D-7B96-C05963A180C2}"/>
              </a:ext>
            </a:extLst>
          </p:cNvPr>
          <p:cNvSpPr txBox="1"/>
          <p:nvPr/>
        </p:nvSpPr>
        <p:spPr>
          <a:xfrm>
            <a:off x="12490286" y="5966377"/>
            <a:ext cx="5201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Global support and maintenance, AIOps and augmented analytics for 850+ D&amp;A apps</a:t>
            </a:r>
            <a:endParaRPr lang="en-IN" sz="18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7EB10-5B49-FC6E-820E-EFF1341E9318}"/>
              </a:ext>
            </a:extLst>
          </p:cNvPr>
          <p:cNvSpPr txBox="1"/>
          <p:nvPr/>
        </p:nvSpPr>
        <p:spPr>
          <a:xfrm>
            <a:off x="6817887" y="10092275"/>
            <a:ext cx="5133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 new level of connectivity for 2M+ elevators, with real-time insights to remote monitoring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9E734F19-9DFA-FEFE-434A-20BAC68B7AB9}"/>
              </a:ext>
            </a:extLst>
          </p:cNvPr>
          <p:cNvSpPr txBox="1"/>
          <p:nvPr/>
        </p:nvSpPr>
        <p:spPr>
          <a:xfrm>
            <a:off x="6960883" y="6014172"/>
            <a:ext cx="4894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India’s tax system transforms with twin objective of deepening &amp; widening of taxes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E1FB40B-431F-0BE4-C011-C9EB9DC8D20D}"/>
              </a:ext>
            </a:extLst>
          </p:cNvPr>
          <p:cNvSpPr txBox="1"/>
          <p:nvPr/>
        </p:nvSpPr>
        <p:spPr>
          <a:xfrm>
            <a:off x="18429168" y="6004634"/>
            <a:ext cx="4856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Next-Gen enterprise analytics platform data-driven decisions across 100+ countries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404E123-C093-E23B-310A-02EDF850646A}"/>
              </a:ext>
            </a:extLst>
          </p:cNvPr>
          <p:cNvSpPr txBox="1"/>
          <p:nvPr/>
        </p:nvSpPr>
        <p:spPr>
          <a:xfrm>
            <a:off x="18429168" y="10092275"/>
            <a:ext cx="4856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Optimize claim handling &amp; fraud detection with next-gen data analytics &amp; reporting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B4ED465D-005C-8B98-6CDD-3B992E79CB44}"/>
              </a:ext>
            </a:extLst>
          </p:cNvPr>
          <p:cNvSpPr txBox="1"/>
          <p:nvPr/>
        </p:nvSpPr>
        <p:spPr>
          <a:xfrm>
            <a:off x="1235137" y="10092275"/>
            <a:ext cx="4732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en-US" sz="16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Intelligent guest insights with 125+ customer identification attributes across 30 brands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E73E48BD-1204-435B-E84F-641E9324D890}"/>
              </a:ext>
            </a:extLst>
          </p:cNvPr>
          <p:cNvSpPr txBox="1"/>
          <p:nvPr/>
        </p:nvSpPr>
        <p:spPr>
          <a:xfrm>
            <a:off x="7883521" y="6758267"/>
            <a:ext cx="29144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Frutiger LT Pro 55 Roman" panose="020B0602020204020204" pitchFamily="34" charset="77"/>
                <a:cs typeface="Arial" panose="020B0604020202020204" pitchFamily="34" charset="0"/>
              </a:rPr>
              <a:t>182%</a:t>
            </a:r>
          </a:p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Surge in tax collections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STKaiti"/>
              <a:cs typeface="Calibri Light" panose="020F0302020204030204" pitchFamily="34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37FA5898-FC4A-0B84-6464-87E99B34CCE7}"/>
              </a:ext>
            </a:extLst>
          </p:cNvPr>
          <p:cNvSpPr txBox="1"/>
          <p:nvPr/>
        </p:nvSpPr>
        <p:spPr>
          <a:xfrm>
            <a:off x="7718081" y="10940327"/>
            <a:ext cx="3103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C50084"/>
                </a:solidFill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2% </a:t>
            </a:r>
            <a:b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cs typeface="Arial" panose="020B0604020202020204" pitchFamily="34" charset="0"/>
              </a:rPr>
            </a:b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cs typeface="Arial" panose="020B0604020202020204" pitchFamily="34" charset="0"/>
              </a:rPr>
              <a:t>Revenue up lift in </a:t>
            </a:r>
            <a:r>
              <a:rPr lang="fr-FR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service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cs typeface="Arial" panose="020B0604020202020204" pitchFamily="34" charset="0"/>
              </a:rPr>
              <a:t> </a:t>
            </a:r>
          </a:p>
          <a:p>
            <a:pPr defTabSz="914400" hangingPunct="1">
              <a:defRPr/>
            </a:pPr>
            <a:r>
              <a:rPr lang="fr-FR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contracts​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192F3741-5BBC-5EA8-EC7F-DD965C34D7E6}"/>
              </a:ext>
            </a:extLst>
          </p:cNvPr>
          <p:cNvSpPr txBox="1"/>
          <p:nvPr/>
        </p:nvSpPr>
        <p:spPr>
          <a:xfrm>
            <a:off x="13594007" y="6758267"/>
            <a:ext cx="23395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kern="1200" dirty="0">
                <a:solidFill>
                  <a:srgbClr val="C50084"/>
                </a:solidFill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99.95%</a:t>
            </a:r>
          </a:p>
          <a:p>
            <a:pPr defTabSz="914400" hangingPunct="1">
              <a:defRPr/>
            </a:pPr>
            <a:r>
              <a:rPr 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Service availability 24x7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AB2FB1A0-52F2-6899-4306-2D4CCB53C7A2}"/>
              </a:ext>
            </a:extLst>
          </p:cNvPr>
          <p:cNvSpPr txBox="1"/>
          <p:nvPr/>
        </p:nvSpPr>
        <p:spPr>
          <a:xfrm>
            <a:off x="13537915" y="10940327"/>
            <a:ext cx="3035450" cy="113877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C50084"/>
                </a:solidFill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24x7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Times New Roman" panose="02020603050405020304" pitchFamily="18" charset="0"/>
                <a:cs typeface="+mn-cs"/>
              </a:rPr>
              <a:t>Data feed for forecast analytics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509FC55-6ED3-8665-16EC-37185CBA3F91}"/>
              </a:ext>
            </a:extLst>
          </p:cNvPr>
          <p:cNvSpPr txBox="1"/>
          <p:nvPr/>
        </p:nvSpPr>
        <p:spPr>
          <a:xfrm>
            <a:off x="19634828" y="6758267"/>
            <a:ext cx="1812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C50084"/>
                </a:solidFill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25%</a:t>
            </a:r>
            <a:endParaRPr lang="en-US" sz="3200" b="1" kern="1200" dirty="0">
              <a:solidFill>
                <a:srgbClr val="C50084"/>
              </a:solidFill>
              <a:latin typeface="Frutiger LT Pro 55 Roman" panose="020B0602020204020204" pitchFamily="34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FB54B31-2E6C-EA22-DED7-80B524AC5635}"/>
              </a:ext>
            </a:extLst>
          </p:cNvPr>
          <p:cNvSpPr txBox="1"/>
          <p:nvPr/>
        </p:nvSpPr>
        <p:spPr>
          <a:xfrm>
            <a:off x="18912152" y="7303334"/>
            <a:ext cx="3258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Reduction in flagging alerts at L1 screening</a:t>
            </a:r>
            <a:endParaRPr lang="en-US" sz="1800" dirty="0">
              <a:solidFill>
                <a:schemeClr val="tx1"/>
              </a:solidFill>
              <a:latin typeface="Frutiger LT Pro 55 Roman" panose="020B0602020204020204" pitchFamily="34" charset="77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D460C08-2ADC-38AA-C29A-427C1A67F252}"/>
              </a:ext>
            </a:extLst>
          </p:cNvPr>
          <p:cNvSpPr txBox="1"/>
          <p:nvPr/>
        </p:nvSpPr>
        <p:spPr>
          <a:xfrm>
            <a:off x="19329990" y="10940327"/>
            <a:ext cx="297733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C50084"/>
                </a:solidFill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70Mn+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USD</a:t>
            </a:r>
          </a:p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Saved in fraud claim payouts</a:t>
            </a:r>
          </a:p>
        </p:txBody>
      </p:sp>
      <p:pic>
        <p:nvPicPr>
          <p:cNvPr id="5" name="Picture 8" descr="Marriott Hotels &amp; Resorts - Wikipedia">
            <a:extLst>
              <a:ext uri="{FF2B5EF4-FFF2-40B4-BE49-F238E27FC236}">
                <a16:creationId xmlns:a16="http://schemas.microsoft.com/office/drawing/2014/main" id="{4E236755-E47A-9909-DFB9-1527E239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80" y="8997204"/>
            <a:ext cx="114422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Johnson &amp; Johnson logo in transparent PNG and vectorized SVG formats">
            <a:extLst>
              <a:ext uri="{FF2B5EF4-FFF2-40B4-BE49-F238E27FC236}">
                <a16:creationId xmlns:a16="http://schemas.microsoft.com/office/drawing/2014/main" id="{8DC2A4A8-60ED-BF1F-5878-2AE001525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708" y="4952810"/>
            <a:ext cx="90666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296C2220-8F93-2E26-885D-B8CE7E61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59" y="9177204"/>
            <a:ext cx="157048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L'Oreal Logo and symbol, meaning, history, PNG, brand">
            <a:extLst>
              <a:ext uri="{FF2B5EF4-FFF2-40B4-BE49-F238E27FC236}">
                <a16:creationId xmlns:a16="http://schemas.microsoft.com/office/drawing/2014/main" id="{0B420AA6-6C5E-A156-55BB-0E29A615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50" y="4904499"/>
            <a:ext cx="2122680" cy="9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Microsoft Logo Png - Free Transparent PNG Logos">
            <a:extLst>
              <a:ext uri="{FF2B5EF4-FFF2-40B4-BE49-F238E27FC236}">
                <a16:creationId xmlns:a16="http://schemas.microsoft.com/office/drawing/2014/main" id="{1D22F989-3703-37C7-77D4-E64734F18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 r="11795"/>
          <a:stretch/>
        </p:blipFill>
        <p:spPr bwMode="auto">
          <a:xfrm>
            <a:off x="14141159" y="9123204"/>
            <a:ext cx="214195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B25BDDB6-5D77-5CC6-2721-A092FD4838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350" y="4952810"/>
            <a:ext cx="1218461" cy="792000"/>
          </a:xfrm>
          <a:prstGeom prst="rect">
            <a:avLst/>
          </a:prstGeom>
        </p:spPr>
      </p:pic>
      <p:pic>
        <p:nvPicPr>
          <p:cNvPr id="5122" name="Picture 2" descr="Travelers logo and symbol, meaning ...">
            <a:extLst>
              <a:ext uri="{FF2B5EF4-FFF2-40B4-BE49-F238E27FC236}">
                <a16:creationId xmlns:a16="http://schemas.microsoft.com/office/drawing/2014/main" id="{D8C7B1A7-43C3-6C08-C02C-3D3C6947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531" y="8665418"/>
            <a:ext cx="219498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entral Board of Direct Taxes ...">
            <a:extLst>
              <a:ext uri="{FF2B5EF4-FFF2-40B4-BE49-F238E27FC236}">
                <a16:creationId xmlns:a16="http://schemas.microsoft.com/office/drawing/2014/main" id="{D61FB0EE-A94A-5D6A-B7F8-AA0A303F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880" y="4952810"/>
            <a:ext cx="132324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6CDEFDD-836A-0667-4963-6A1CF3548C9B}"/>
              </a:ext>
            </a:extLst>
          </p:cNvPr>
          <p:cNvSpPr/>
          <p:nvPr/>
        </p:nvSpPr>
        <p:spPr>
          <a:xfrm>
            <a:off x="1990803" y="6809002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486859DB-0F9A-BBE9-39BE-1BB9B76EE980}"/>
              </a:ext>
            </a:extLst>
          </p:cNvPr>
          <p:cNvSpPr txBox="1"/>
          <p:nvPr/>
        </p:nvSpPr>
        <p:spPr>
          <a:xfrm>
            <a:off x="2251971" y="6758267"/>
            <a:ext cx="25840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Frutiger LT Pro 55 Roman" panose="020B0602020204020204" pitchFamily="34" charset="77"/>
                <a:cs typeface="Arial" panose="020B0604020202020204" pitchFamily="34" charset="0"/>
              </a:rPr>
              <a:t>200Mn+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Times New Roman" panose="02020603050405020304" pitchFamily="18" charset="0"/>
              </a:rPr>
              <a:t>Consumer Profiles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</a:rPr>
              <a:t>Managed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15DC42F-DEE9-0AC3-9727-291248D9D14F}"/>
              </a:ext>
            </a:extLst>
          </p:cNvPr>
          <p:cNvCxnSpPr>
            <a:cxnSpLocks/>
          </p:cNvCxnSpPr>
          <p:nvPr/>
        </p:nvCxnSpPr>
        <p:spPr>
          <a:xfrm>
            <a:off x="1250690" y="8557207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23A73685-8950-CAF2-4C9F-D98365337816}"/>
              </a:ext>
            </a:extLst>
          </p:cNvPr>
          <p:cNvSpPr/>
          <p:nvPr/>
        </p:nvSpPr>
        <p:spPr>
          <a:xfrm>
            <a:off x="1990803" y="10905609"/>
            <a:ext cx="3128006" cy="1138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7C56AA9-CC12-49B7-567C-3373156B9DE6}"/>
              </a:ext>
            </a:extLst>
          </p:cNvPr>
          <p:cNvSpPr txBox="1"/>
          <p:nvPr/>
        </p:nvSpPr>
        <p:spPr>
          <a:xfrm>
            <a:off x="2167947" y="10940327"/>
            <a:ext cx="28454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Frutiger LT Pro 55 Roman" panose="020B0602020204020204" pitchFamily="34" charset="77"/>
                <a:ea typeface="+mn-ea"/>
                <a:cs typeface="Arial" panose="020B0604020202020204" pitchFamily="34" charset="0"/>
              </a:rPr>
              <a:t>360Mn+</a:t>
            </a:r>
          </a:p>
          <a:p>
            <a:pPr marL="0" marR="0" lvl="0" indent="0" defTabSz="1682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Consumers managed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utiger LT Pro 55 Roman" panose="020B0602020204020204" pitchFamily="34" charset="77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3E968BB-EDFE-3C55-5178-E3F34774715C}"/>
              </a:ext>
            </a:extLst>
          </p:cNvPr>
          <p:cNvCxnSpPr>
            <a:cxnSpLocks/>
          </p:cNvCxnSpPr>
          <p:nvPr/>
        </p:nvCxnSpPr>
        <p:spPr>
          <a:xfrm>
            <a:off x="7012501" y="8563686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4D5C97B2-1CC7-3AD5-A6FB-CA75B0809AD2}"/>
              </a:ext>
            </a:extLst>
          </p:cNvPr>
          <p:cNvCxnSpPr>
            <a:cxnSpLocks/>
          </p:cNvCxnSpPr>
          <p:nvPr/>
        </p:nvCxnSpPr>
        <p:spPr>
          <a:xfrm>
            <a:off x="12765040" y="8526852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F5F3FD89-ECDF-5CF0-2920-66C56E6FB805}"/>
              </a:ext>
            </a:extLst>
          </p:cNvPr>
          <p:cNvCxnSpPr>
            <a:cxnSpLocks/>
          </p:cNvCxnSpPr>
          <p:nvPr/>
        </p:nvCxnSpPr>
        <p:spPr>
          <a:xfrm>
            <a:off x="18517580" y="8533331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0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2163E561-B3A5-0721-BD63-06C4618182E4}"/>
              </a:ext>
            </a:extLst>
          </p:cNvPr>
          <p:cNvSpPr txBox="1"/>
          <p:nvPr/>
        </p:nvSpPr>
        <p:spPr>
          <a:xfrm>
            <a:off x="1593885" y="1424986"/>
            <a:ext cx="21749554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65 Bold" panose="020B0803030504020204" pitchFamily="34" charset="0"/>
              </a:rPr>
              <a:t>Data-to-Decisions</a:t>
            </a: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  <a:t> lifecycle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E20A6D-AE36-C91D-3BFA-534AF2301542}"/>
              </a:ext>
            </a:extLst>
          </p:cNvPr>
          <p:cNvSpPr/>
          <p:nvPr/>
        </p:nvSpPr>
        <p:spPr>
          <a:xfrm>
            <a:off x="1543758" y="4145408"/>
            <a:ext cx="4846320" cy="6675120"/>
          </a:xfrm>
          <a:prstGeom prst="rect">
            <a:avLst/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5" name="Round Same-side Corner of Rectangle 18">
            <a:hlinkClick r:id="" action="ppaction://noaction"/>
            <a:extLst>
              <a:ext uri="{FF2B5EF4-FFF2-40B4-BE49-F238E27FC236}">
                <a16:creationId xmlns:a16="http://schemas.microsoft.com/office/drawing/2014/main" id="{D101DF2D-D56F-AECA-149C-288701FEF1E8}"/>
              </a:ext>
            </a:extLst>
          </p:cNvPr>
          <p:cNvSpPr/>
          <p:nvPr/>
        </p:nvSpPr>
        <p:spPr>
          <a:xfrm>
            <a:off x="1538600" y="3004495"/>
            <a:ext cx="4852568" cy="1142171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</p:spPr>
        <p:txBody>
          <a:bodyPr wrap="square" lIns="108000" tIns="251999" rIns="108000" bIns="144000" rtlCol="0" anchor="ctr" anchorCtr="0">
            <a:noAutofit/>
          </a:bodyPr>
          <a:lstStyle/>
          <a:p>
            <a:pPr algn="ctr"/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Amplify </a:t>
            </a:r>
          </a:p>
          <a:p>
            <a:pPr algn="ctr"/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Outcomes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38720-86CC-0E6B-7D5F-7C7A69B55B1A}"/>
              </a:ext>
            </a:extLst>
          </p:cNvPr>
          <p:cNvSpPr/>
          <p:nvPr/>
        </p:nvSpPr>
        <p:spPr>
          <a:xfrm>
            <a:off x="7006210" y="4145408"/>
            <a:ext cx="4846320" cy="6675120"/>
          </a:xfrm>
          <a:prstGeom prst="rect">
            <a:avLst/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rgbClr val="00B0F0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9" name="Round Same-side Corner of Rectangle 19">
            <a:hlinkClick r:id="" action="ppaction://noaction"/>
            <a:extLst>
              <a:ext uri="{FF2B5EF4-FFF2-40B4-BE49-F238E27FC236}">
                <a16:creationId xmlns:a16="http://schemas.microsoft.com/office/drawing/2014/main" id="{52037EF1-346A-7D20-D44D-8EE6CF2B518D}"/>
              </a:ext>
            </a:extLst>
          </p:cNvPr>
          <p:cNvSpPr/>
          <p:nvPr/>
        </p:nvSpPr>
        <p:spPr>
          <a:xfrm>
            <a:off x="7010132" y="3004495"/>
            <a:ext cx="4852568" cy="1142171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Trusted</a:t>
            </a:r>
          </a:p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Decisions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8B0B4-CD0C-ADA4-BCCA-ACD8C2630FCE}"/>
              </a:ext>
            </a:extLst>
          </p:cNvPr>
          <p:cNvSpPr/>
          <p:nvPr/>
        </p:nvSpPr>
        <p:spPr>
          <a:xfrm>
            <a:off x="12471400" y="4145408"/>
            <a:ext cx="4846320" cy="6675120"/>
          </a:xfrm>
          <a:prstGeom prst="rect">
            <a:avLst/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1" name="Round Same-side Corner of Rectangle 17">
            <a:hlinkClick r:id="" action="ppaction://noaction"/>
            <a:extLst>
              <a:ext uri="{FF2B5EF4-FFF2-40B4-BE49-F238E27FC236}">
                <a16:creationId xmlns:a16="http://schemas.microsoft.com/office/drawing/2014/main" id="{9DEAE17C-89CD-9F67-B1F4-48E9F3C78B7D}"/>
              </a:ext>
            </a:extLst>
          </p:cNvPr>
          <p:cNvSpPr/>
          <p:nvPr/>
        </p:nvSpPr>
        <p:spPr>
          <a:xfrm>
            <a:off x="12471400" y="3004495"/>
            <a:ext cx="4852568" cy="1142171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ln>
            <a:gradFill>
              <a:gsLst>
                <a:gs pos="0">
                  <a:srgbClr val="ED7D30"/>
                </a:gs>
                <a:gs pos="100000">
                  <a:srgbClr val="C50084"/>
                </a:gs>
              </a:gsLst>
              <a:lin ang="5400000" scaled="1"/>
            </a:gradFill>
          </a:ln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Modernize </a:t>
            </a:r>
          </a:p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Ecosystems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DCF48F-1358-AC9C-2463-6C48A4D3D425}"/>
              </a:ext>
            </a:extLst>
          </p:cNvPr>
          <p:cNvSpPr/>
          <p:nvPr/>
        </p:nvSpPr>
        <p:spPr>
          <a:xfrm>
            <a:off x="17972213" y="4145408"/>
            <a:ext cx="4846320" cy="6675120"/>
          </a:xfrm>
          <a:prstGeom prst="rect">
            <a:avLst/>
          </a:prstGeom>
          <a:noFill/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rgbClr val="00B0F0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  <a:ea typeface="+mn-ea"/>
              <a:cs typeface="+mn-cs"/>
            </a:endParaRPr>
          </a:p>
        </p:txBody>
      </p:sp>
      <p:sp>
        <p:nvSpPr>
          <p:cNvPr id="13" name="Round Same-side Corner of Rectangle 16">
            <a:hlinkClick r:id="" action="ppaction://noaction"/>
            <a:extLst>
              <a:ext uri="{FF2B5EF4-FFF2-40B4-BE49-F238E27FC236}">
                <a16:creationId xmlns:a16="http://schemas.microsoft.com/office/drawing/2014/main" id="{54CEE4CA-602D-F448-AF60-9CDD05D3ADBD}"/>
              </a:ext>
            </a:extLst>
          </p:cNvPr>
          <p:cNvSpPr/>
          <p:nvPr/>
        </p:nvSpPr>
        <p:spPr>
          <a:xfrm>
            <a:off x="17977911" y="3004495"/>
            <a:ext cx="4852568" cy="1142171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Operate </a:t>
            </a:r>
          </a:p>
          <a:p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To Thrive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D9E92C-A401-9C0A-491A-152F99429D70}"/>
              </a:ext>
            </a:extLst>
          </p:cNvPr>
          <p:cNvCxnSpPr>
            <a:cxnSpLocks/>
          </p:cNvCxnSpPr>
          <p:nvPr/>
        </p:nvCxnSpPr>
        <p:spPr>
          <a:xfrm>
            <a:off x="1664195" y="803172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F7FA69E-8AF8-6FF3-3EE0-1292758982E0}"/>
              </a:ext>
            </a:extLst>
          </p:cNvPr>
          <p:cNvSpPr/>
          <p:nvPr/>
        </p:nvSpPr>
        <p:spPr>
          <a:xfrm>
            <a:off x="2181081" y="8469543"/>
            <a:ext cx="3657600" cy="6694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Data Products-driven everything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rgbClr val="0092D5"/>
              </a:solidFill>
              <a:effectLst/>
              <a:uLnTx/>
              <a:uFillTx/>
              <a:latin typeface="Frutiger LT Pro 55 Roman" panose="020B06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7F786F-3366-51F9-1BC3-EB0D6764F2C1}"/>
              </a:ext>
            </a:extLst>
          </p:cNvPr>
          <p:cNvSpPr/>
          <p:nvPr/>
        </p:nvSpPr>
        <p:spPr>
          <a:xfrm>
            <a:off x="2455401" y="5558085"/>
            <a:ext cx="3108960" cy="7175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Data Monetization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8912B-6905-3511-F1E3-858F461EF4F0}"/>
              </a:ext>
            </a:extLst>
          </p:cNvPr>
          <p:cNvSpPr/>
          <p:nvPr/>
        </p:nvSpPr>
        <p:spPr>
          <a:xfrm>
            <a:off x="1720933" y="9519131"/>
            <a:ext cx="4520413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lang="en-US" sz="2000" dirty="0">
                <a:solidFill>
                  <a:schemeClr val="tx1"/>
                </a:solidFill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Adopting product-centric approach to data as a trustworthy, consumption-ready asset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820574-D729-C464-7975-2229D81195EB}"/>
              </a:ext>
            </a:extLst>
          </p:cNvPr>
          <p:cNvSpPr/>
          <p:nvPr/>
        </p:nvSpPr>
        <p:spPr>
          <a:xfrm>
            <a:off x="1643898" y="6654351"/>
            <a:ext cx="4663440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Create new revenue streams and </a:t>
            </a:r>
            <a:r>
              <a:rPr lang="en-US" sz="20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optimize cost &amp; cash leveraging data, AI &amp; insights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F06BAC-7CDD-5FD9-9F23-2D207786A784}"/>
              </a:ext>
            </a:extLst>
          </p:cNvPr>
          <p:cNvSpPr txBox="1"/>
          <p:nvPr/>
        </p:nvSpPr>
        <p:spPr>
          <a:xfrm>
            <a:off x="1538600" y="11359056"/>
            <a:ext cx="4846320" cy="907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Differentiation and Monetization</a:t>
            </a:r>
          </a:p>
        </p:txBody>
      </p:sp>
      <p:sp>
        <p:nvSpPr>
          <p:cNvPr id="56" name="Isosceles Triangle 53">
            <a:extLst>
              <a:ext uri="{FF2B5EF4-FFF2-40B4-BE49-F238E27FC236}">
                <a16:creationId xmlns:a16="http://schemas.microsoft.com/office/drawing/2014/main" id="{86753854-DF75-D20C-F0AE-AD996F4F706D}"/>
              </a:ext>
            </a:extLst>
          </p:cNvPr>
          <p:cNvSpPr/>
          <p:nvPr/>
        </p:nvSpPr>
        <p:spPr>
          <a:xfrm rot="10800000">
            <a:off x="3444904" y="10851714"/>
            <a:ext cx="1098315" cy="316363"/>
          </a:xfrm>
          <a:prstGeom prst="triangle">
            <a:avLst/>
          </a:prstGeom>
          <a:solidFill>
            <a:srgbClr val="ED7D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7" name="Isosceles Triangle 53">
            <a:extLst>
              <a:ext uri="{FF2B5EF4-FFF2-40B4-BE49-F238E27FC236}">
                <a16:creationId xmlns:a16="http://schemas.microsoft.com/office/drawing/2014/main" id="{12887803-8B90-B4BA-EAEE-122F1AB3A582}"/>
              </a:ext>
            </a:extLst>
          </p:cNvPr>
          <p:cNvSpPr/>
          <p:nvPr/>
        </p:nvSpPr>
        <p:spPr>
          <a:xfrm rot="10800000">
            <a:off x="8972021" y="10851714"/>
            <a:ext cx="1098315" cy="316363"/>
          </a:xfrm>
          <a:prstGeom prst="triangle">
            <a:avLst/>
          </a:prstGeom>
          <a:solidFill>
            <a:srgbClr val="ED7D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8" name="Isosceles Triangle 53">
            <a:extLst>
              <a:ext uri="{FF2B5EF4-FFF2-40B4-BE49-F238E27FC236}">
                <a16:creationId xmlns:a16="http://schemas.microsoft.com/office/drawing/2014/main" id="{A1C89545-41DA-A8F4-6A25-017F9C26E979}"/>
              </a:ext>
            </a:extLst>
          </p:cNvPr>
          <p:cNvSpPr/>
          <p:nvPr/>
        </p:nvSpPr>
        <p:spPr>
          <a:xfrm rot="10800000">
            <a:off x="14499138" y="10851714"/>
            <a:ext cx="1098315" cy="316363"/>
          </a:xfrm>
          <a:prstGeom prst="triangle">
            <a:avLst/>
          </a:prstGeom>
          <a:solidFill>
            <a:srgbClr val="ED7D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9" name="Isosceles Triangle 53">
            <a:extLst>
              <a:ext uri="{FF2B5EF4-FFF2-40B4-BE49-F238E27FC236}">
                <a16:creationId xmlns:a16="http://schemas.microsoft.com/office/drawing/2014/main" id="{659FCC90-3BB3-090F-C974-F5026D515832}"/>
              </a:ext>
            </a:extLst>
          </p:cNvPr>
          <p:cNvSpPr/>
          <p:nvPr/>
        </p:nvSpPr>
        <p:spPr>
          <a:xfrm rot="10800000">
            <a:off x="20026255" y="10851714"/>
            <a:ext cx="1098315" cy="316363"/>
          </a:xfrm>
          <a:prstGeom prst="triangle">
            <a:avLst/>
          </a:prstGeom>
          <a:solidFill>
            <a:srgbClr val="ED7D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577785-BC28-6697-8353-808E6D166EB9}"/>
              </a:ext>
            </a:extLst>
          </p:cNvPr>
          <p:cNvSpPr/>
          <p:nvPr/>
        </p:nvSpPr>
        <p:spPr>
          <a:xfrm>
            <a:off x="1718195" y="4203073"/>
            <a:ext cx="4572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5 Light" panose="020B0403030504020204" pitchFamily="34" charset="0"/>
                <a:cs typeface="Calibri Light" panose="020F0302020204030204" pitchFamily="34" charset="0"/>
              </a:rPr>
              <a:t>Build an intelligent organization to monetize insights by treating data &amp; AI as a valuable asset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6711E-75E8-E552-50B3-90DCC8CB5CDB}"/>
              </a:ext>
            </a:extLst>
          </p:cNvPr>
          <p:cNvSpPr/>
          <p:nvPr/>
        </p:nvSpPr>
        <p:spPr>
          <a:xfrm>
            <a:off x="7141817" y="4203073"/>
            <a:ext cx="4572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hangingPunct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5 Light" panose="020B0403030504020204" pitchFamily="34" charset="0"/>
                <a:cs typeface="Calibri Light" panose="020F0302020204030204" pitchFamily="34" charset="0"/>
              </a:rPr>
              <a:t>Build &amp; maintain trustworthiness in data &amp; AI by ensuring integrity, security, transparency, compliance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85611-E3C5-AC45-0121-C389AC4447BB}"/>
              </a:ext>
            </a:extLst>
          </p:cNvPr>
          <p:cNvSpPr/>
          <p:nvPr/>
        </p:nvSpPr>
        <p:spPr>
          <a:xfrm>
            <a:off x="12468662" y="4203073"/>
            <a:ext cx="480360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hangingPunct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5 Light" panose="020B0403030504020204" pitchFamily="34" charset="0"/>
                <a:cs typeface="Calibri Light" panose="020F0302020204030204" pitchFamily="34" charset="0"/>
              </a:rPr>
              <a:t>Modernize capabilities, process &amp; infra to enable organizations to leverage data &amp; AI effectively, efficiently, securely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CDFF20-34EF-EBB0-4873-8392EC2284F2}"/>
              </a:ext>
            </a:extLst>
          </p:cNvPr>
          <p:cNvSpPr/>
          <p:nvPr/>
        </p:nvSpPr>
        <p:spPr>
          <a:xfrm>
            <a:off x="17987673" y="4203073"/>
            <a:ext cx="48525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hangingPunct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Frutiger LT Pro 45 Light" panose="020B0403030504020204" pitchFamily="34" charset="0"/>
                <a:cs typeface="Calibri Light" panose="020F0302020204030204" pitchFamily="34" charset="0"/>
              </a:rPr>
              <a:t>Improve efficiency, agility, collaboration, scalability &amp; cost effectiveness of data &amp; AI operations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D9683B-E93D-C773-8F53-AA692BC7B256}"/>
              </a:ext>
            </a:extLst>
          </p:cNvPr>
          <p:cNvCxnSpPr>
            <a:cxnSpLocks/>
          </p:cNvCxnSpPr>
          <p:nvPr/>
        </p:nvCxnSpPr>
        <p:spPr>
          <a:xfrm>
            <a:off x="7142969" y="803172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A5BAC-8ACC-89E3-FDBE-1CEBB4BBF264}"/>
              </a:ext>
            </a:extLst>
          </p:cNvPr>
          <p:cNvSpPr/>
          <p:nvPr/>
        </p:nvSpPr>
        <p:spPr>
          <a:xfrm>
            <a:off x="7659855" y="8469543"/>
            <a:ext cx="3657600" cy="6694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Next-gen Master Data Management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rgbClr val="0092D5"/>
              </a:solidFill>
              <a:effectLst/>
              <a:uLnTx/>
              <a:uFillTx/>
              <a:latin typeface="Frutiger LT Pro 55 Roman" panose="020B06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2D6908-A991-5278-510D-1DEB464F7BEF}"/>
              </a:ext>
            </a:extLst>
          </p:cNvPr>
          <p:cNvSpPr/>
          <p:nvPr/>
        </p:nvSpPr>
        <p:spPr>
          <a:xfrm>
            <a:off x="8437095" y="5558085"/>
            <a:ext cx="2103120" cy="7175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Trust in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6D8C8E-AD71-D865-8B8F-EEED8AB59E76}"/>
              </a:ext>
            </a:extLst>
          </p:cNvPr>
          <p:cNvSpPr/>
          <p:nvPr/>
        </p:nvSpPr>
        <p:spPr>
          <a:xfrm>
            <a:off x="7199707" y="9519131"/>
            <a:ext cx="4520413" cy="707886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lang="en-US" sz="2000" dirty="0">
                <a:solidFill>
                  <a:schemeClr val="tx1"/>
                </a:solidFill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Solving for AI-ready, high quality master data transformation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DB58B6-6267-3083-4E13-289D3C810375}"/>
              </a:ext>
            </a:extLst>
          </p:cNvPr>
          <p:cNvSpPr/>
          <p:nvPr/>
        </p:nvSpPr>
        <p:spPr>
          <a:xfrm>
            <a:off x="7122672" y="6654351"/>
            <a:ext cx="4663440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Build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 trusted data foundation with a focus on Data Governance, Quality, Security &amp; Literacy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E377806-D864-5ADD-EF93-68AFF5E7C9E0}"/>
              </a:ext>
            </a:extLst>
          </p:cNvPr>
          <p:cNvCxnSpPr>
            <a:cxnSpLocks/>
          </p:cNvCxnSpPr>
          <p:nvPr/>
        </p:nvCxnSpPr>
        <p:spPr>
          <a:xfrm>
            <a:off x="12575366" y="803172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5EDAB8D2-6FC7-7662-5B3D-6DADCB4CF620}"/>
              </a:ext>
            </a:extLst>
          </p:cNvPr>
          <p:cNvSpPr/>
          <p:nvPr/>
        </p:nvSpPr>
        <p:spPr>
          <a:xfrm>
            <a:off x="13092252" y="8469543"/>
            <a:ext cx="3657600" cy="6694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Data on Cloud Modernization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rgbClr val="0092D5"/>
              </a:solidFill>
              <a:effectLst/>
              <a:uLnTx/>
              <a:uFillTx/>
              <a:latin typeface="Frutiger LT Pro 55 Roman" panose="020B06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A0A65D0-ED21-D2E1-FDEC-8C96E5F92CB3}"/>
              </a:ext>
            </a:extLst>
          </p:cNvPr>
          <p:cNvSpPr/>
          <p:nvPr/>
        </p:nvSpPr>
        <p:spPr>
          <a:xfrm>
            <a:off x="13686612" y="5558085"/>
            <a:ext cx="2468880" cy="7175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Foundation for AI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12F6D79-A598-E52A-FC87-A538BCFCA32F}"/>
              </a:ext>
            </a:extLst>
          </p:cNvPr>
          <p:cNvSpPr/>
          <p:nvPr/>
        </p:nvSpPr>
        <p:spPr>
          <a:xfrm>
            <a:off x="12632104" y="9519131"/>
            <a:ext cx="4520413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Accelerated and seamless transition to next-gen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 cloud-native data ecosystems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42F100-78D1-989C-AA1F-CF7BFF5A7C4E}"/>
              </a:ext>
            </a:extLst>
          </p:cNvPr>
          <p:cNvSpPr/>
          <p:nvPr/>
        </p:nvSpPr>
        <p:spPr>
          <a:xfrm>
            <a:off x="12555069" y="6654351"/>
            <a:ext cx="4663440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Modern, foundational Data capabilities for scaling AI in organizations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708ADB-EB35-FF8B-0BD7-E42C05180B05}"/>
              </a:ext>
            </a:extLst>
          </p:cNvPr>
          <p:cNvCxnSpPr>
            <a:cxnSpLocks/>
          </p:cNvCxnSpPr>
          <p:nvPr/>
        </p:nvCxnSpPr>
        <p:spPr>
          <a:xfrm>
            <a:off x="18078677" y="803172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A93416F-0BFE-A5C4-9157-35332BC7936C}"/>
              </a:ext>
            </a:extLst>
          </p:cNvPr>
          <p:cNvSpPr/>
          <p:nvPr/>
        </p:nvSpPr>
        <p:spPr>
          <a:xfrm>
            <a:off x="18595563" y="8469543"/>
            <a:ext cx="3657600" cy="6694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Strategic Cost Takeout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rgbClr val="0092D5"/>
              </a:solidFill>
              <a:effectLst/>
              <a:uLnTx/>
              <a:uFillTx/>
              <a:latin typeface="Frutiger LT Pro 55 Roman" panose="020B06020202040202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95CC2B8-5C93-7142-4295-9533194FF44B}"/>
              </a:ext>
            </a:extLst>
          </p:cNvPr>
          <p:cNvSpPr/>
          <p:nvPr/>
        </p:nvSpPr>
        <p:spPr>
          <a:xfrm>
            <a:off x="18869883" y="5558085"/>
            <a:ext cx="2560320" cy="7175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92D5"/>
                </a:solidFill>
                <a:effectLst/>
                <a:uLnTx/>
                <a:uFillTx/>
                <a:latin typeface="Frutiger LT Pro 55 Roman" panose="020B06020202040202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AI-native X.Ops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B765F69-24E9-EFE2-EB14-823B4F670F0C}"/>
              </a:ext>
            </a:extLst>
          </p:cNvPr>
          <p:cNvSpPr/>
          <p:nvPr/>
        </p:nvSpPr>
        <p:spPr>
          <a:xfrm>
            <a:off x="18135415" y="9519131"/>
            <a:ext cx="4520413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lang="en-US" sz="2000" dirty="0">
                <a:solidFill>
                  <a:schemeClr val="tx1"/>
                </a:solidFill>
                <a:latin typeface="Frutiger LT Pro 55 Roman" panose="020B0602020204020204" pitchFamily="34" charset="77"/>
                <a:ea typeface="Times New Roman" panose="02020603050405020304" pitchFamily="18" charset="0"/>
                <a:cs typeface="Calibri Light" panose="020F0302020204030204" pitchFamily="34" charset="0"/>
              </a:rPr>
              <a:t>Strategic approach for major cost reductions in an organization’s Data &amp; AI spend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07725A6-E2E5-53E3-413E-C7BFDC32AB67}"/>
              </a:ext>
            </a:extLst>
          </p:cNvPr>
          <p:cNvSpPr/>
          <p:nvPr/>
        </p:nvSpPr>
        <p:spPr>
          <a:xfrm>
            <a:off x="18058380" y="6654351"/>
            <a:ext cx="4663440" cy="1015663"/>
          </a:xfrm>
          <a:prstGeom prst="rect">
            <a:avLst/>
          </a:prstGeom>
        </p:spPr>
        <p:txBody>
          <a:bodyPr wrap="square" lIns="182880" rIns="182880">
            <a:spAutoFit/>
          </a:bodyPr>
          <a:lstStyle/>
          <a:p>
            <a:pPr algn="ctr" defTabSz="685800"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Reimagined Data operations and engineering with an AI-native approach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83A6CB-D679-E56E-5499-0F3BDAD8DBB1}"/>
              </a:ext>
            </a:extLst>
          </p:cNvPr>
          <p:cNvSpPr txBox="1"/>
          <p:nvPr/>
        </p:nvSpPr>
        <p:spPr>
          <a:xfrm>
            <a:off x="7006210" y="11359056"/>
            <a:ext cx="4846320" cy="907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Assurance and                       Data-culture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5F66FC-9C41-A29D-ECF7-2A41BF0E809A}"/>
              </a:ext>
            </a:extLst>
          </p:cNvPr>
          <p:cNvSpPr txBox="1"/>
          <p:nvPr/>
        </p:nvSpPr>
        <p:spPr>
          <a:xfrm>
            <a:off x="12471400" y="11359056"/>
            <a:ext cx="4846320" cy="907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Speed and                              Scale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0024ADB-7821-D0B1-E8B5-E7C970BA1F03}"/>
              </a:ext>
            </a:extLst>
          </p:cNvPr>
          <p:cNvSpPr txBox="1"/>
          <p:nvPr/>
        </p:nvSpPr>
        <p:spPr>
          <a:xfrm>
            <a:off x="17966940" y="11359056"/>
            <a:ext cx="4846320" cy="907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Cost reduction and     Operational Efficiency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2F76772-CD19-AD46-2DF0-90856D48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LTIMindtree</a:t>
            </a:r>
            <a:r>
              <a:rPr lang="en-GB" dirty="0"/>
              <a:t> helps you solve for the entire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368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hite and yellow paper planes">
            <a:extLst>
              <a:ext uri="{FF2B5EF4-FFF2-40B4-BE49-F238E27FC236}">
                <a16:creationId xmlns:a16="http://schemas.microsoft.com/office/drawing/2014/main" id="{BB4B4BE5-93AE-72CC-B28D-5086D331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83"/>
          <a:stretch/>
        </p:blipFill>
        <p:spPr>
          <a:xfrm flipH="1">
            <a:off x="8697950" y="0"/>
            <a:ext cx="15686050" cy="13756640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DA24018C-ABD8-E4AC-B2F9-04298669DF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071138" y="12846050"/>
            <a:ext cx="1312862" cy="555625"/>
          </a:xfrm>
          <a:prstGeom prst="rect">
            <a:avLst/>
          </a:prstGeom>
        </p:spPr>
        <p:txBody>
          <a:bodyPr/>
          <a:lstStyle>
            <a:lvl1pPr>
              <a:defRPr kumimoji="0" lang="en-US" sz="1600" b="0" i="0" u="none" strike="noStrike" cap="none" spc="0" normalizeH="0" baseline="0" smtClean="0">
                <a:ln>
                  <a:noFill/>
                </a:ln>
                <a:solidFill>
                  <a:srgbClr val="97A0A4"/>
                </a:solidFill>
                <a:effectLst/>
                <a:uFillTx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  <a:sym typeface="Poppins SemiBold"/>
              </a:defRPr>
            </a:lvl1pPr>
          </a:lstStyle>
          <a:p>
            <a:fld id="{5DF988E7-4302-440C-95E7-6512F5EA4DE4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FDD2F5-9550-E4CA-D144-DAF5007FF074}"/>
              </a:ext>
            </a:extLst>
          </p:cNvPr>
          <p:cNvSpPr/>
          <p:nvPr/>
        </p:nvSpPr>
        <p:spPr>
          <a:xfrm>
            <a:off x="8697950" y="0"/>
            <a:ext cx="5578659" cy="13716000"/>
          </a:xfrm>
          <a:prstGeom prst="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endParaRPr lang="en-US" sz="5400" b="1" kern="1200" baseline="30000" dirty="0">
              <a:solidFill>
                <a:srgbClr val="FFFFFF"/>
              </a:solidFill>
              <a:latin typeface="Frutiger LT Pro 65 Bold" panose="020B0803030504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23F25E2-5195-637C-050A-9113B821CE2C}"/>
              </a:ext>
            </a:extLst>
          </p:cNvPr>
          <p:cNvSpPr/>
          <p:nvPr/>
        </p:nvSpPr>
        <p:spPr>
          <a:xfrm>
            <a:off x="11677557" y="1248937"/>
            <a:ext cx="11426283" cy="1962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179A0C-367C-D411-213E-C52FBDFC1EBA}"/>
              </a:ext>
            </a:extLst>
          </p:cNvPr>
          <p:cNvSpPr/>
          <p:nvPr/>
        </p:nvSpPr>
        <p:spPr>
          <a:xfrm>
            <a:off x="11989791" y="1750741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8957D-86DC-F001-6A75-755690DDA939}"/>
              </a:ext>
            </a:extLst>
          </p:cNvPr>
          <p:cNvSpPr txBox="1"/>
          <p:nvPr/>
        </p:nvSpPr>
        <p:spPr>
          <a:xfrm>
            <a:off x="13261030" y="1872364"/>
            <a:ext cx="939871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000" b="1" dirty="0">
                <a:latin typeface="Frutiger LT Pro 65 Bold" panose="020B0602020204020204" pitchFamily="34" charset="77"/>
              </a:rPr>
              <a:t>AI-First approach to everything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1F253E-EEB8-A280-4371-E31BDB0741C8}"/>
              </a:ext>
            </a:extLst>
          </p:cNvPr>
          <p:cNvSpPr/>
          <p:nvPr/>
        </p:nvSpPr>
        <p:spPr>
          <a:xfrm>
            <a:off x="11677557" y="4018063"/>
            <a:ext cx="11426283" cy="1962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5C3031-9324-CA18-151B-285A9DC841BF}"/>
              </a:ext>
            </a:extLst>
          </p:cNvPr>
          <p:cNvSpPr/>
          <p:nvPr/>
        </p:nvSpPr>
        <p:spPr>
          <a:xfrm>
            <a:off x="11989791" y="4519867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E70171-B9BF-ED5E-23AB-97AB45D4CF47}"/>
              </a:ext>
            </a:extLst>
          </p:cNvPr>
          <p:cNvSpPr txBox="1"/>
          <p:nvPr/>
        </p:nvSpPr>
        <p:spPr>
          <a:xfrm>
            <a:off x="13261030" y="4702450"/>
            <a:ext cx="939871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914400" hangingPunct="1"/>
            <a:r>
              <a:rPr lang="en-US" sz="4000" b="1" kern="1200" dirty="0">
                <a:solidFill>
                  <a:schemeClr val="tx1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Acceleration driven data journeys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27495C-855E-2212-BEB7-B3ABE6DAB159}"/>
              </a:ext>
            </a:extLst>
          </p:cNvPr>
          <p:cNvSpPr/>
          <p:nvPr/>
        </p:nvSpPr>
        <p:spPr>
          <a:xfrm>
            <a:off x="11677557" y="6787189"/>
            <a:ext cx="11426283" cy="1962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A7AF23-DA7F-19EC-EFA6-23EECA7EEA0D}"/>
              </a:ext>
            </a:extLst>
          </p:cNvPr>
          <p:cNvSpPr/>
          <p:nvPr/>
        </p:nvSpPr>
        <p:spPr>
          <a:xfrm>
            <a:off x="11989791" y="7288993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CF7951-A3CC-26E2-6ABD-C6BF67829A69}"/>
              </a:ext>
            </a:extLst>
          </p:cNvPr>
          <p:cNvSpPr txBox="1"/>
          <p:nvPr/>
        </p:nvSpPr>
        <p:spPr>
          <a:xfrm>
            <a:off x="13261030" y="7410616"/>
            <a:ext cx="883697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  <a:latin typeface="Frutiger LT Pro 65 Bold" panose="020B0602020204020204" pitchFamily="34" charset="77"/>
              </a:rPr>
              <a:t>Solving for success with ecosystem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F714160-1263-2F0C-1E4B-A3636BC9524C}"/>
              </a:ext>
            </a:extLst>
          </p:cNvPr>
          <p:cNvSpPr/>
          <p:nvPr/>
        </p:nvSpPr>
        <p:spPr>
          <a:xfrm>
            <a:off x="11677557" y="9556315"/>
            <a:ext cx="11426283" cy="19626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1DD9AE3-2299-214D-8FAA-007EB6B140C2}"/>
              </a:ext>
            </a:extLst>
          </p:cNvPr>
          <p:cNvSpPr/>
          <p:nvPr/>
        </p:nvSpPr>
        <p:spPr>
          <a:xfrm>
            <a:off x="11989791" y="10058119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EBF3CD-8F45-0C58-694F-5B23B0CE9C10}"/>
              </a:ext>
            </a:extLst>
          </p:cNvPr>
          <p:cNvSpPr txBox="1"/>
          <p:nvPr/>
        </p:nvSpPr>
        <p:spPr>
          <a:xfrm>
            <a:off x="13261030" y="10183678"/>
            <a:ext cx="939871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000" b="1" dirty="0">
                <a:latin typeface="Frutiger LT Pro 65 Bold" panose="020B0602020204020204" pitchFamily="34" charset="77"/>
              </a:rPr>
              <a:t>Modern mindset and talent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B8272-0926-70E2-DC64-7A77570044F2}"/>
              </a:ext>
            </a:extLst>
          </p:cNvPr>
          <p:cNvSpPr txBox="1"/>
          <p:nvPr/>
        </p:nvSpPr>
        <p:spPr>
          <a:xfrm>
            <a:off x="609600" y="4018063"/>
            <a:ext cx="8088350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l" defTabSz="1828800">
              <a:lnSpc>
                <a:spcPct val="80000"/>
              </a:lnSpc>
              <a:defRPr sz="9600">
                <a:solidFill>
                  <a:srgbClr val="FFFFFF"/>
                </a:solidFill>
                <a:latin typeface="Frutiger LT Pro 45 Light"/>
                <a:ea typeface="Frutiger LT Pro 45 Light"/>
                <a:cs typeface="Frutiger LT Pro 45 Light"/>
                <a:sym typeface="Frutiger LT Pro 45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b="1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  <a:latin typeface="Frutiger LT Pro 65 Bold" panose="020B0602020204020204" pitchFamily="34" charset="77"/>
              </a:rPr>
              <a:t>Our Differentiators </a:t>
            </a:r>
            <a:r>
              <a:rPr lang="en-US" sz="7200" dirty="0">
                <a:gradFill>
                  <a:gsLst>
                    <a:gs pos="100000">
                      <a:srgbClr val="ED7D30"/>
                    </a:gs>
                    <a:gs pos="2000">
                      <a:srgbClr val="C50084"/>
                    </a:gs>
                  </a:gsLst>
                  <a:lin ang="10623195" scaled="0"/>
                </a:gradFill>
              </a:rPr>
              <a:t>in building Data-driven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1489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3C49-472C-5459-9BA5-20434448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91F95E9-3D70-4C01-195B-F3CE01BC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AI-First approach to everything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D369137-9784-682E-A4AD-104B9F1466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071138" y="12846050"/>
            <a:ext cx="1312862" cy="555625"/>
          </a:xfrm>
          <a:prstGeom prst="rect">
            <a:avLst/>
          </a:prstGeom>
        </p:spPr>
        <p:txBody>
          <a:bodyPr/>
          <a:lstStyle>
            <a:lvl1pPr>
              <a:defRPr kumimoji="0" lang="en-US" sz="1600" b="0" i="0" u="none" strike="noStrike" cap="none" spc="0" normalizeH="0" baseline="0" smtClean="0">
                <a:ln>
                  <a:noFill/>
                </a:ln>
                <a:solidFill>
                  <a:srgbClr val="97A0A4"/>
                </a:solidFill>
                <a:effectLst/>
                <a:uFillTx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  <a:sym typeface="Poppins SemiBold"/>
              </a:defRPr>
            </a:lvl1pPr>
          </a:lstStyle>
          <a:p>
            <a:fld id="{5DF988E7-4302-440C-95E7-6512F5EA4DE4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2FC89AFE-58B7-811D-AA9A-9FA818D26968}"/>
              </a:ext>
            </a:extLst>
          </p:cNvPr>
          <p:cNvSpPr/>
          <p:nvPr/>
        </p:nvSpPr>
        <p:spPr>
          <a:xfrm>
            <a:off x="473410" y="3120810"/>
            <a:ext cx="22911178" cy="6735615"/>
          </a:xfrm>
          <a:prstGeom prst="round2SameRect">
            <a:avLst>
              <a:gd name="adj1" fmla="val 0"/>
              <a:gd name="adj2" fmla="val 70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rPr>
              <a:t>v</a:t>
            </a:r>
          </a:p>
        </p:txBody>
      </p:sp>
      <p:sp>
        <p:nvSpPr>
          <p:cNvPr id="18" name="Round Same-side Corner of Rectangle 17">
            <a:extLst>
              <a:ext uri="{FF2B5EF4-FFF2-40B4-BE49-F238E27FC236}">
                <a16:creationId xmlns:a16="http://schemas.microsoft.com/office/drawing/2014/main" id="{8026ABC6-503D-4E8C-0480-11C42688F378}"/>
              </a:ext>
            </a:extLst>
          </p:cNvPr>
          <p:cNvSpPr/>
          <p:nvPr/>
        </p:nvSpPr>
        <p:spPr>
          <a:xfrm>
            <a:off x="1125819" y="3561074"/>
            <a:ext cx="6797261" cy="2204510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ln>
            <a:gradFill>
              <a:gsLst>
                <a:gs pos="0">
                  <a:srgbClr val="ED7D30"/>
                </a:gs>
                <a:gs pos="100000">
                  <a:srgbClr val="C50084"/>
                </a:gs>
              </a:gsLst>
              <a:lin ang="5400000" scaled="1"/>
            </a:gradFill>
          </a:ln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AI In Everything</a:t>
            </a:r>
          </a:p>
          <a:p>
            <a:r>
              <a:rPr lang="en-IN" sz="4000" b="1" baseline="30000" dirty="0">
                <a:solidFill>
                  <a:srgbClr val="FFFFFF"/>
                </a:solidFill>
                <a:latin typeface="Frutiger LT Pro 45 Light" panose="020B0403030504020204" pitchFamily="34" charset="0"/>
                <a:cs typeface="Adobe Arabic" panose="02040503050201020203" pitchFamily="18" charset="-78"/>
              </a:rPr>
              <a:t>Infuse AI In Everything We Do</a:t>
            </a:r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6B4F5BC6-97A1-0E37-0C85-3E90E86B0424}"/>
              </a:ext>
            </a:extLst>
          </p:cNvPr>
          <p:cNvSpPr/>
          <p:nvPr/>
        </p:nvSpPr>
        <p:spPr>
          <a:xfrm>
            <a:off x="8659278" y="3561074"/>
            <a:ext cx="6797261" cy="2204510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ln>
            <a:gradFill>
              <a:gsLst>
                <a:gs pos="0">
                  <a:srgbClr val="ED7D30"/>
                </a:gs>
                <a:gs pos="100000">
                  <a:srgbClr val="C50084"/>
                </a:gs>
              </a:gsLst>
              <a:lin ang="5400000" scaled="1"/>
            </a:gradFill>
          </a:ln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Everything</a:t>
            </a:r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 </a:t>
            </a:r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For</a:t>
            </a:r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 </a:t>
            </a:r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AI</a:t>
            </a:r>
          </a:p>
          <a:p>
            <a:r>
              <a:rPr lang="en-IN" sz="4000" b="1" baseline="30000" dirty="0">
                <a:solidFill>
                  <a:srgbClr val="FFFFFF"/>
                </a:solidFill>
                <a:latin typeface="Frutiger LT Pro 45 Light" panose="020B0403030504020204" pitchFamily="34" charset="0"/>
                <a:cs typeface="Adobe Arabic" panose="02040503050201020203" pitchFamily="18" charset="-78"/>
              </a:rPr>
              <a:t>AI At Scale, Engineered Together</a:t>
            </a:r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62FE408-742B-C6E1-8BFD-B868884EFD8A}"/>
              </a:ext>
            </a:extLst>
          </p:cNvPr>
          <p:cNvSpPr/>
          <p:nvPr/>
        </p:nvSpPr>
        <p:spPr>
          <a:xfrm>
            <a:off x="16192737" y="3561074"/>
            <a:ext cx="6797261" cy="2204510"/>
          </a:xfrm>
          <a:prstGeom prst="round2SameRect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ln>
            <a:gradFill>
              <a:gsLst>
                <a:gs pos="0">
                  <a:srgbClr val="ED7D30"/>
                </a:gs>
                <a:gs pos="100000">
                  <a:srgbClr val="C50084"/>
                </a:gs>
              </a:gsLst>
              <a:lin ang="5400000" scaled="1"/>
            </a:gradFill>
          </a:ln>
        </p:spPr>
        <p:txBody>
          <a:bodyPr wrap="square" lIns="108000" tIns="251999" rIns="108000" bIns="144000" rtlCol="0" anchor="ctr" anchorCtr="0">
            <a:noAutofit/>
          </a:bodyPr>
          <a:lstStyle/>
          <a:p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AI</a:t>
            </a:r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 </a:t>
            </a:r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For</a:t>
            </a:r>
            <a:r>
              <a:rPr lang="en-US" sz="40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 </a:t>
            </a:r>
            <a:r>
              <a:rPr lang="en-US" sz="4800" b="1" baseline="30000" dirty="0">
                <a:solidFill>
                  <a:srgbClr val="FFFFFF"/>
                </a:solidFill>
                <a:latin typeface="Frutiger LT Pro 65 Bold" panose="020B0602020204020204" pitchFamily="34" charset="77"/>
                <a:cs typeface="Adobe Arabic" panose="02040503050201020203" pitchFamily="18" charset="-78"/>
              </a:rPr>
              <a:t>Everyone</a:t>
            </a:r>
          </a:p>
          <a:p>
            <a:r>
              <a:rPr lang="en-IN" sz="4000" b="1" baseline="30000" dirty="0">
                <a:solidFill>
                  <a:srgbClr val="FFFFFF"/>
                </a:solidFill>
                <a:latin typeface="Frutiger LT Pro 45 Light" panose="020B0403030504020204" pitchFamily="34" charset="0"/>
                <a:cs typeface="Adobe Arabic" panose="02040503050201020203" pitchFamily="18" charset="-78"/>
              </a:rPr>
              <a:t>Empowering People, Humanizing AI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F1AA99-46F3-F53B-922F-2ED5ED969675}"/>
              </a:ext>
            </a:extLst>
          </p:cNvPr>
          <p:cNvSpPr/>
          <p:nvPr/>
        </p:nvSpPr>
        <p:spPr>
          <a:xfrm>
            <a:off x="23028046" y="1003856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1</a:t>
            </a:r>
          </a:p>
        </p:txBody>
      </p:sp>
      <p:sp>
        <p:nvSpPr>
          <p:cNvPr id="5" name="Rounded Rectangle 1028">
            <a:extLst>
              <a:ext uri="{FF2B5EF4-FFF2-40B4-BE49-F238E27FC236}">
                <a16:creationId xmlns:a16="http://schemas.microsoft.com/office/drawing/2014/main" id="{4631E276-0643-8468-B065-6EF2B691666E}"/>
              </a:ext>
            </a:extLst>
          </p:cNvPr>
          <p:cNvSpPr/>
          <p:nvPr/>
        </p:nvSpPr>
        <p:spPr>
          <a:xfrm>
            <a:off x="1343787" y="5286323"/>
            <a:ext cx="6350095" cy="62179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lIns="365760" rIns="365760" rtlCol="0" anchor="t"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Scaling AI-driven delivery in D&amp;A Operations, Modernization &amp; Engineering (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80+ AI/ Gen AI solves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in our D&amp;A services &amp; solutions)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JEDI: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 Catalog of Agents for boosting productivity across the Data &amp; Analytics lifecycle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Focus on areas like 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AI-driven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 Data Quality, MDM, Modernization, Conversational Analytics etc.</a:t>
            </a:r>
          </a:p>
        </p:txBody>
      </p:sp>
      <p:sp>
        <p:nvSpPr>
          <p:cNvPr id="6" name="Rounded Rectangle 1028">
            <a:extLst>
              <a:ext uri="{FF2B5EF4-FFF2-40B4-BE49-F238E27FC236}">
                <a16:creationId xmlns:a16="http://schemas.microsoft.com/office/drawing/2014/main" id="{FAE0E9D1-9381-D808-DD52-ECC71DD39334}"/>
              </a:ext>
            </a:extLst>
          </p:cNvPr>
          <p:cNvSpPr/>
          <p:nvPr/>
        </p:nvSpPr>
        <p:spPr>
          <a:xfrm>
            <a:off x="8882860" y="5286323"/>
            <a:ext cx="6350095" cy="62179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lIns="365760" rIns="182880" rtlCol="0" anchor="t"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Solving for 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Foundational Plumbing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with Multimodal Ingestion, AI-Optimized Storage and Data Productization capabilities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Focus on creating an 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Intelligence Fabric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with Context Enrichment, Synthetic Generation and Compliance Layer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2400" b="1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re-built architecture framework </a:t>
            </a: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solving for foundation needed for scaling AI</a:t>
            </a:r>
          </a:p>
        </p:txBody>
      </p:sp>
      <p:sp>
        <p:nvSpPr>
          <p:cNvPr id="7" name="Rounded Rectangle 1028">
            <a:extLst>
              <a:ext uri="{FF2B5EF4-FFF2-40B4-BE49-F238E27FC236}">
                <a16:creationId xmlns:a16="http://schemas.microsoft.com/office/drawing/2014/main" id="{9BCB5B3B-F184-23A2-5199-7D7FD828F819}"/>
              </a:ext>
            </a:extLst>
          </p:cNvPr>
          <p:cNvSpPr/>
          <p:nvPr/>
        </p:nvSpPr>
        <p:spPr>
          <a:xfrm>
            <a:off x="16416319" y="5286323"/>
            <a:ext cx="6350095" cy="62179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solidFill>
              <a:srgbClr val="ED7D30"/>
            </a:solidFill>
            <a:prstDash val="solid"/>
            <a:miter lim="800000"/>
          </a:ln>
          <a:effectLst>
            <a:innerShdw dist="38100" dir="5400000">
              <a:schemeClr val="accent1"/>
            </a:innerShdw>
          </a:effectLst>
        </p:spPr>
        <p:txBody>
          <a:bodyPr lIns="365760" rIns="365760" rtlCol="0" anchor="t"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AI for Humans – creating co-pilots tuned for every persona to ensure frictionless adoption of AI at scale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AI for Humanity – solving for a better world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Frutiger LT Pro 55 Roman" panose="020B0602020204020204" pitchFamily="34" charset="77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914400" eaLnBrk="0" fontAlgn="base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Frutiger LT Pro 55 Roman" panose="020B0602020204020204" pitchFamily="34" charset="77"/>
                <a:ea typeface="Calibri Light" panose="020F0302020204030204" pitchFamily="34" charset="0"/>
                <a:cs typeface="Calibri Light" panose="020F0302020204030204" pitchFamily="34" charset="0"/>
              </a:rPr>
              <a:t>AI that is Humane – enabling human-in-the-loop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0150DE-D2FE-35A7-A54F-75E0318D7065}"/>
              </a:ext>
            </a:extLst>
          </p:cNvPr>
          <p:cNvCxnSpPr>
            <a:cxnSpLocks/>
          </p:cNvCxnSpPr>
          <p:nvPr/>
        </p:nvCxnSpPr>
        <p:spPr>
          <a:xfrm>
            <a:off x="2092900" y="7570618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BBD415-292D-BDD5-3CD2-D7FFB9D4AFFE}"/>
              </a:ext>
            </a:extLst>
          </p:cNvPr>
          <p:cNvCxnSpPr>
            <a:cxnSpLocks/>
          </p:cNvCxnSpPr>
          <p:nvPr/>
        </p:nvCxnSpPr>
        <p:spPr>
          <a:xfrm>
            <a:off x="2092900" y="964004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9CC7D5-D357-3448-1FC0-F0A658FA238B}"/>
              </a:ext>
            </a:extLst>
          </p:cNvPr>
          <p:cNvCxnSpPr>
            <a:cxnSpLocks/>
          </p:cNvCxnSpPr>
          <p:nvPr/>
        </p:nvCxnSpPr>
        <p:spPr>
          <a:xfrm>
            <a:off x="9656753" y="754529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5AAAE9-0131-34EC-7802-58B76543FD42}"/>
              </a:ext>
            </a:extLst>
          </p:cNvPr>
          <p:cNvCxnSpPr>
            <a:cxnSpLocks/>
          </p:cNvCxnSpPr>
          <p:nvPr/>
        </p:nvCxnSpPr>
        <p:spPr>
          <a:xfrm>
            <a:off x="9656753" y="9614730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4F77F7-4A91-1658-4701-040855B9335C}"/>
              </a:ext>
            </a:extLst>
          </p:cNvPr>
          <p:cNvCxnSpPr>
            <a:cxnSpLocks/>
          </p:cNvCxnSpPr>
          <p:nvPr/>
        </p:nvCxnSpPr>
        <p:spPr>
          <a:xfrm>
            <a:off x="17188522" y="7570618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84235F-3F6C-7D45-5E72-DD3F9512AC6D}"/>
              </a:ext>
            </a:extLst>
          </p:cNvPr>
          <p:cNvCxnSpPr>
            <a:cxnSpLocks/>
          </p:cNvCxnSpPr>
          <p:nvPr/>
        </p:nvCxnSpPr>
        <p:spPr>
          <a:xfrm>
            <a:off x="17188522" y="9640049"/>
            <a:ext cx="4680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3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0500F-B0C2-6CB5-60D7-B47391B7E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5BCD156-7E3B-B19D-911B-0A6B6B2F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Acceleration driven data journeys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F6D5AC-2C1C-65A4-6F3E-B433B8AC3BC5}"/>
              </a:ext>
            </a:extLst>
          </p:cNvPr>
          <p:cNvSpPr/>
          <p:nvPr/>
        </p:nvSpPr>
        <p:spPr>
          <a:xfrm>
            <a:off x="6723600" y="8799467"/>
            <a:ext cx="10936800" cy="4063585"/>
          </a:xfrm>
          <a:prstGeom prst="rect">
            <a:avLst/>
          </a:prstGeom>
          <a:solidFill>
            <a:schemeClr val="bg1"/>
          </a:solidFill>
          <a:ln>
            <a:solidFill>
              <a:srgbClr val="C5008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AC668-3842-D871-CE91-56DF74030C66}"/>
              </a:ext>
            </a:extLst>
          </p:cNvPr>
          <p:cNvSpPr/>
          <p:nvPr/>
        </p:nvSpPr>
        <p:spPr>
          <a:xfrm>
            <a:off x="12634427" y="2424223"/>
            <a:ext cx="10936800" cy="6087515"/>
          </a:xfrm>
          <a:prstGeom prst="rect">
            <a:avLst/>
          </a:prstGeom>
          <a:solidFill>
            <a:schemeClr val="bg1"/>
          </a:solidFill>
          <a:ln>
            <a:solidFill>
              <a:srgbClr val="ED7D3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70E97-0441-6FB7-2EE1-0C2E3A3F2DC6}"/>
              </a:ext>
            </a:extLst>
          </p:cNvPr>
          <p:cNvSpPr/>
          <p:nvPr/>
        </p:nvSpPr>
        <p:spPr>
          <a:xfrm>
            <a:off x="842477" y="2424223"/>
            <a:ext cx="10935825" cy="6006214"/>
          </a:xfrm>
          <a:prstGeom prst="rect">
            <a:avLst/>
          </a:prstGeom>
          <a:solidFill>
            <a:schemeClr val="bg1"/>
          </a:solidFill>
          <a:ln>
            <a:solidFill>
              <a:srgbClr val="0092D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E86DF6-F3D1-0D1F-3156-F4BA9ED2A3E4}"/>
              </a:ext>
            </a:extLst>
          </p:cNvPr>
          <p:cNvSpPr/>
          <p:nvPr/>
        </p:nvSpPr>
        <p:spPr>
          <a:xfrm>
            <a:off x="9845841" y="6478961"/>
            <a:ext cx="4671878" cy="3902630"/>
          </a:xfrm>
          <a:custGeom>
            <a:avLst/>
            <a:gdLst>
              <a:gd name="connsiteX0" fmla="*/ 5764841 w 5764840"/>
              <a:gd name="connsiteY0" fmla="*/ 1645674 h 4815630"/>
              <a:gd name="connsiteX1" fmla="*/ 2877885 w 5764840"/>
              <a:gd name="connsiteY1" fmla="*/ 0 h 4815630"/>
              <a:gd name="connsiteX2" fmla="*/ 0 w 5764840"/>
              <a:gd name="connsiteY2" fmla="*/ 1661548 h 4815630"/>
              <a:gd name="connsiteX3" fmla="*/ 1465707 w 5764840"/>
              <a:gd name="connsiteY3" fmla="*/ 3008308 h 4815630"/>
              <a:gd name="connsiteX4" fmla="*/ 1808874 w 5764840"/>
              <a:gd name="connsiteY4" fmla="*/ 3550131 h 4815630"/>
              <a:gd name="connsiteX5" fmla="*/ 1808874 w 5764840"/>
              <a:gd name="connsiteY5" fmla="*/ 3733259 h 4815630"/>
              <a:gd name="connsiteX6" fmla="*/ 2869708 w 5764840"/>
              <a:gd name="connsiteY6" fmla="*/ 4815601 h 4815630"/>
              <a:gd name="connsiteX7" fmla="*/ 3946758 w 5764840"/>
              <a:gd name="connsiteY7" fmla="*/ 3746658 h 4815630"/>
              <a:gd name="connsiteX8" fmla="*/ 3946758 w 5764840"/>
              <a:gd name="connsiteY8" fmla="*/ 3550131 h 4815630"/>
              <a:gd name="connsiteX9" fmla="*/ 4289444 w 5764840"/>
              <a:gd name="connsiteY9" fmla="*/ 3008514 h 4815630"/>
              <a:gd name="connsiteX10" fmla="*/ 5764772 w 5764840"/>
              <a:gd name="connsiteY10" fmla="*/ 1645674 h 481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4840" h="4815630">
                <a:moveTo>
                  <a:pt x="5764841" y="1645674"/>
                </a:moveTo>
                <a:lnTo>
                  <a:pt x="2877885" y="0"/>
                </a:lnTo>
                <a:lnTo>
                  <a:pt x="0" y="1661548"/>
                </a:lnTo>
                <a:cubicBezTo>
                  <a:pt x="338631" y="2246731"/>
                  <a:pt x="850564" y="2719015"/>
                  <a:pt x="1465707" y="3008308"/>
                </a:cubicBezTo>
                <a:cubicBezTo>
                  <a:pt x="1675428" y="3106915"/>
                  <a:pt x="1808874" y="3318353"/>
                  <a:pt x="1808874" y="3550131"/>
                </a:cubicBezTo>
                <a:lnTo>
                  <a:pt x="1808874" y="3733259"/>
                </a:lnTo>
                <a:cubicBezTo>
                  <a:pt x="1808874" y="4322703"/>
                  <a:pt x="2280332" y="4811272"/>
                  <a:pt x="2869708" y="4815601"/>
                </a:cubicBezTo>
                <a:cubicBezTo>
                  <a:pt x="3463824" y="4819999"/>
                  <a:pt x="3946758" y="4339745"/>
                  <a:pt x="3946758" y="3746658"/>
                </a:cubicBezTo>
                <a:lnTo>
                  <a:pt x="3946758" y="3550131"/>
                </a:lnTo>
                <a:cubicBezTo>
                  <a:pt x="3946758" y="3318560"/>
                  <a:pt x="4079861" y="3107052"/>
                  <a:pt x="4289444" y="3008514"/>
                </a:cubicBezTo>
                <a:cubicBezTo>
                  <a:pt x="4910360" y="2716678"/>
                  <a:pt x="5426209" y="2238347"/>
                  <a:pt x="5764772" y="1645674"/>
                </a:cubicBezTo>
                <a:close/>
              </a:path>
            </a:pathLst>
          </a:custGeom>
          <a:solidFill>
            <a:srgbClr val="C50084"/>
          </a:solidFill>
          <a:ln w="68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AB01D5-BD36-E13A-7A3E-87FB247A3058}"/>
              </a:ext>
            </a:extLst>
          </p:cNvPr>
          <p:cNvSpPr/>
          <p:nvPr/>
        </p:nvSpPr>
        <p:spPr>
          <a:xfrm>
            <a:off x="12181125" y="3501014"/>
            <a:ext cx="3447450" cy="3968365"/>
          </a:xfrm>
          <a:custGeom>
            <a:avLst/>
            <a:gdLst>
              <a:gd name="connsiteX0" fmla="*/ 0 w 4330233"/>
              <a:gd name="connsiteY0" fmla="*/ 34 h 4984538"/>
              <a:gd name="connsiteX1" fmla="*/ 18278 w 4330233"/>
              <a:gd name="connsiteY1" fmla="*/ 3323060 h 4984538"/>
              <a:gd name="connsiteX2" fmla="*/ 2896163 w 4330233"/>
              <a:gd name="connsiteY2" fmla="*/ 4984538 h 4984538"/>
              <a:gd name="connsiteX3" fmla="*/ 3329622 w 4330233"/>
              <a:gd name="connsiteY3" fmla="*/ 3041875 h 4984538"/>
              <a:gd name="connsiteX4" fmla="*/ 3627299 w 4330233"/>
              <a:gd name="connsiteY4" fmla="*/ 2473802 h 4984538"/>
              <a:gd name="connsiteX5" fmla="*/ 3785895 w 4330233"/>
              <a:gd name="connsiteY5" fmla="*/ 2382203 h 4984538"/>
              <a:gd name="connsiteX6" fmla="*/ 4192829 w 4330233"/>
              <a:gd name="connsiteY6" fmla="*/ 922268 h 4984538"/>
              <a:gd name="connsiteX7" fmla="*/ 2728565 w 4330233"/>
              <a:gd name="connsiteY7" fmla="*/ 523992 h 4984538"/>
              <a:gd name="connsiteX8" fmla="*/ 2558425 w 4330233"/>
              <a:gd name="connsiteY8" fmla="*/ 622255 h 4984538"/>
              <a:gd name="connsiteX9" fmla="*/ 1917994 w 4330233"/>
              <a:gd name="connsiteY9" fmla="*/ 596281 h 4984538"/>
              <a:gd name="connsiteX10" fmla="*/ 69 w 4330233"/>
              <a:gd name="connsiteY10" fmla="*/ 34 h 49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30233" h="4984538">
                <a:moveTo>
                  <a:pt x="0" y="34"/>
                </a:moveTo>
                <a:lnTo>
                  <a:pt x="18278" y="3323060"/>
                </a:lnTo>
                <a:lnTo>
                  <a:pt x="2896163" y="4984538"/>
                </a:lnTo>
                <a:cubicBezTo>
                  <a:pt x="3233626" y="4398668"/>
                  <a:pt x="3386656" y="3719137"/>
                  <a:pt x="3329622" y="3041875"/>
                </a:cubicBezTo>
                <a:cubicBezTo>
                  <a:pt x="3310176" y="2810921"/>
                  <a:pt x="3426580" y="2589656"/>
                  <a:pt x="3627299" y="2473802"/>
                </a:cubicBezTo>
                <a:lnTo>
                  <a:pt x="3785895" y="2382203"/>
                </a:lnTo>
                <a:cubicBezTo>
                  <a:pt x="4296316" y="2087482"/>
                  <a:pt x="4483704" y="1434888"/>
                  <a:pt x="4192829" y="922268"/>
                </a:cubicBezTo>
                <a:cubicBezTo>
                  <a:pt x="3899620" y="405595"/>
                  <a:pt x="3242216" y="227414"/>
                  <a:pt x="2728565" y="523992"/>
                </a:cubicBezTo>
                <a:lnTo>
                  <a:pt x="2558425" y="622255"/>
                </a:lnTo>
                <a:cubicBezTo>
                  <a:pt x="2357844" y="738041"/>
                  <a:pt x="2108131" y="728559"/>
                  <a:pt x="1917994" y="596281"/>
                </a:cubicBezTo>
                <a:cubicBezTo>
                  <a:pt x="1354800" y="204463"/>
                  <a:pt x="682622" y="-3058"/>
                  <a:pt x="69" y="34"/>
                </a:cubicBezTo>
                <a:close/>
              </a:path>
            </a:pathLst>
          </a:custGeom>
          <a:solidFill>
            <a:srgbClr val="ED7D30"/>
          </a:solidFill>
          <a:ln w="68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FBB10A3-9410-A9AC-D5FB-C116439C33F7}"/>
              </a:ext>
            </a:extLst>
          </p:cNvPr>
          <p:cNvSpPr/>
          <p:nvPr/>
        </p:nvSpPr>
        <p:spPr>
          <a:xfrm>
            <a:off x="8755425" y="3495260"/>
            <a:ext cx="3436596" cy="3983580"/>
          </a:xfrm>
          <a:custGeom>
            <a:avLst/>
            <a:gdLst>
              <a:gd name="connsiteX0" fmla="*/ 1445160 w 4313836"/>
              <a:gd name="connsiteY0" fmla="*/ 5000447 h 5000446"/>
              <a:gd name="connsiteX1" fmla="*/ 4313837 w 4313836"/>
              <a:gd name="connsiteY1" fmla="*/ 3323095 h 5000446"/>
              <a:gd name="connsiteX2" fmla="*/ 4313837 w 4313836"/>
              <a:gd name="connsiteY2" fmla="*/ 0 h 5000446"/>
              <a:gd name="connsiteX3" fmla="*/ 2414671 w 4313836"/>
              <a:gd name="connsiteY3" fmla="*/ 595972 h 5000446"/>
              <a:gd name="connsiteX4" fmla="*/ 1773828 w 4313836"/>
              <a:gd name="connsiteY4" fmla="*/ 622221 h 5000446"/>
              <a:gd name="connsiteX5" fmla="*/ 1615231 w 4313836"/>
              <a:gd name="connsiteY5" fmla="*/ 530623 h 5000446"/>
              <a:gd name="connsiteX6" fmla="*/ 147463 w 4313836"/>
              <a:gd name="connsiteY6" fmla="*/ 908148 h 5000446"/>
              <a:gd name="connsiteX7" fmla="*/ 534676 w 4313836"/>
              <a:gd name="connsiteY7" fmla="*/ 2375367 h 5000446"/>
              <a:gd name="connsiteX8" fmla="*/ 704816 w 4313836"/>
              <a:gd name="connsiteY8" fmla="*/ 2473630 h 5000446"/>
              <a:gd name="connsiteX9" fmla="*/ 1002493 w 4313836"/>
              <a:gd name="connsiteY9" fmla="*/ 3041222 h 5000446"/>
              <a:gd name="connsiteX10" fmla="*/ 1445091 w 4313836"/>
              <a:gd name="connsiteY10" fmla="*/ 5000309 h 500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13836" h="5000446">
                <a:moveTo>
                  <a:pt x="1445160" y="5000447"/>
                </a:moveTo>
                <a:lnTo>
                  <a:pt x="4313837" y="3323095"/>
                </a:lnTo>
                <a:lnTo>
                  <a:pt x="4313837" y="0"/>
                </a:lnTo>
                <a:cubicBezTo>
                  <a:pt x="3637674" y="619"/>
                  <a:pt x="2972712" y="207865"/>
                  <a:pt x="2414671" y="595972"/>
                </a:cubicBezTo>
                <a:cubicBezTo>
                  <a:pt x="2224397" y="728319"/>
                  <a:pt x="1974546" y="738145"/>
                  <a:pt x="1773828" y="622221"/>
                </a:cubicBezTo>
                <a:lnTo>
                  <a:pt x="1615231" y="530623"/>
                </a:lnTo>
                <a:cubicBezTo>
                  <a:pt x="1104742" y="235901"/>
                  <a:pt x="445964" y="399926"/>
                  <a:pt x="147463" y="908148"/>
                </a:cubicBezTo>
                <a:cubicBezTo>
                  <a:pt x="-153375" y="1420424"/>
                  <a:pt x="21026" y="2078858"/>
                  <a:pt x="534676" y="2375367"/>
                </a:cubicBezTo>
                <a:lnTo>
                  <a:pt x="704816" y="2473630"/>
                </a:lnTo>
                <a:cubicBezTo>
                  <a:pt x="905398" y="2589416"/>
                  <a:pt x="1022008" y="2810475"/>
                  <a:pt x="1002493" y="3041222"/>
                </a:cubicBezTo>
                <a:cubicBezTo>
                  <a:pt x="944772" y="3724807"/>
                  <a:pt x="1101100" y="4410728"/>
                  <a:pt x="1445091" y="5000309"/>
                </a:cubicBezTo>
                <a:close/>
              </a:path>
            </a:pathLst>
          </a:custGeom>
          <a:solidFill>
            <a:srgbClr val="0092D5"/>
          </a:solidFill>
          <a:ln w="68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pic>
        <p:nvPicPr>
          <p:cNvPr id="11" name="Graphic 10" descr="Head with gears outline">
            <a:extLst>
              <a:ext uri="{FF2B5EF4-FFF2-40B4-BE49-F238E27FC236}">
                <a16:creationId xmlns:a16="http://schemas.microsoft.com/office/drawing/2014/main" id="{D4458749-E9D6-BB42-5CD6-938C7699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624" y="8757247"/>
            <a:ext cx="1376369" cy="1376369"/>
          </a:xfrm>
          <a:prstGeom prst="rect">
            <a:avLst/>
          </a:prstGeom>
        </p:spPr>
      </p:pic>
      <p:grpSp>
        <p:nvGrpSpPr>
          <p:cNvPr id="30" name="Graphic 3">
            <a:extLst>
              <a:ext uri="{FF2B5EF4-FFF2-40B4-BE49-F238E27FC236}">
                <a16:creationId xmlns:a16="http://schemas.microsoft.com/office/drawing/2014/main" id="{CB3AEDEB-97B1-EC03-6588-CE23EF490D14}"/>
              </a:ext>
            </a:extLst>
          </p:cNvPr>
          <p:cNvGrpSpPr/>
          <p:nvPr/>
        </p:nvGrpSpPr>
        <p:grpSpPr>
          <a:xfrm>
            <a:off x="9271319" y="3358522"/>
            <a:ext cx="5820921" cy="5153215"/>
            <a:chOff x="7551417" y="2566325"/>
            <a:chExt cx="9764509" cy="8644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E0AC4D-BF45-C6BE-C433-55C1C4412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2549" y="4394165"/>
              <a:ext cx="6816603" cy="6816603"/>
            </a:xfrm>
            <a:custGeom>
              <a:avLst/>
              <a:gdLst>
                <a:gd name="connsiteX0" fmla="*/ 217 w 6816603"/>
                <a:gd name="connsiteY0" fmla="*/ 286 h 6816603"/>
                <a:gd name="connsiteX1" fmla="*/ 6816820 w 6816603"/>
                <a:gd name="connsiteY1" fmla="*/ 286 h 6816603"/>
                <a:gd name="connsiteX2" fmla="*/ 6816820 w 6816603"/>
                <a:gd name="connsiteY2" fmla="*/ 6816890 h 6816603"/>
                <a:gd name="connsiteX3" fmla="*/ 217 w 6816603"/>
                <a:gd name="connsiteY3" fmla="*/ 6816890 h 681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6603" h="6816603">
                  <a:moveTo>
                    <a:pt x="217" y="286"/>
                  </a:moveTo>
                  <a:lnTo>
                    <a:pt x="6816820" y="286"/>
                  </a:lnTo>
                  <a:lnTo>
                    <a:pt x="6816820" y="6816890"/>
                  </a:lnTo>
                  <a:lnTo>
                    <a:pt x="217" y="6816890"/>
                  </a:lnTo>
                  <a:close/>
                </a:path>
              </a:pathLst>
            </a:cu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54E407-7CD3-38E1-379E-D7CBFA5C8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84307" y="2566325"/>
              <a:ext cx="1408673" cy="2817346"/>
            </a:xfrm>
            <a:custGeom>
              <a:avLst/>
              <a:gdLst>
                <a:gd name="connsiteX0" fmla="*/ 616 w 1408673"/>
                <a:gd name="connsiteY0" fmla="*/ 20 h 2817346"/>
                <a:gd name="connsiteX1" fmla="*/ 1409289 w 1408673"/>
                <a:gd name="connsiteY1" fmla="*/ 20 h 2817346"/>
                <a:gd name="connsiteX2" fmla="*/ 1409289 w 1408673"/>
                <a:gd name="connsiteY2" fmla="*/ 2817366 h 2817346"/>
                <a:gd name="connsiteX3" fmla="*/ 616 w 1408673"/>
                <a:gd name="connsiteY3" fmla="*/ 2817366 h 281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673" h="2817346">
                  <a:moveTo>
                    <a:pt x="616" y="20"/>
                  </a:moveTo>
                  <a:lnTo>
                    <a:pt x="1409289" y="20"/>
                  </a:lnTo>
                  <a:lnTo>
                    <a:pt x="1409289" y="2817366"/>
                  </a:lnTo>
                  <a:lnTo>
                    <a:pt x="616" y="2817366"/>
                  </a:lnTo>
                  <a:close/>
                </a:path>
              </a:pathLst>
            </a:cu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785C4E-A965-B945-B45C-DA0DD7A04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1417" y="8365936"/>
              <a:ext cx="3140310" cy="2624942"/>
            </a:xfrm>
            <a:custGeom>
              <a:avLst/>
              <a:gdLst>
                <a:gd name="connsiteX0" fmla="*/ 0 w 3140310"/>
                <a:gd name="connsiteY0" fmla="*/ 864 h 2624942"/>
                <a:gd name="connsiteX1" fmla="*/ 3140310 w 3140310"/>
                <a:gd name="connsiteY1" fmla="*/ 864 h 2624942"/>
                <a:gd name="connsiteX2" fmla="*/ 3140310 w 3140310"/>
                <a:gd name="connsiteY2" fmla="*/ 2625806 h 2624942"/>
                <a:gd name="connsiteX3" fmla="*/ 0 w 3140310"/>
                <a:gd name="connsiteY3" fmla="*/ 2625806 h 262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0310" h="2624942">
                  <a:moveTo>
                    <a:pt x="0" y="864"/>
                  </a:moveTo>
                  <a:lnTo>
                    <a:pt x="3140310" y="864"/>
                  </a:lnTo>
                  <a:lnTo>
                    <a:pt x="3140310" y="2625806"/>
                  </a:lnTo>
                  <a:lnTo>
                    <a:pt x="0" y="2625806"/>
                  </a:lnTo>
                  <a:close/>
                </a:path>
              </a:pathLst>
            </a:cu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8592F5E-18B3-BA2A-BF09-1CD00620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75616" y="8434651"/>
              <a:ext cx="3140310" cy="2624942"/>
            </a:xfrm>
            <a:custGeom>
              <a:avLst/>
              <a:gdLst>
                <a:gd name="connsiteX0" fmla="*/ 964 w 3140310"/>
                <a:gd name="connsiteY0" fmla="*/ 874 h 2624942"/>
                <a:gd name="connsiteX1" fmla="*/ 3141274 w 3140310"/>
                <a:gd name="connsiteY1" fmla="*/ 874 h 2624942"/>
                <a:gd name="connsiteX2" fmla="*/ 3141274 w 3140310"/>
                <a:gd name="connsiteY2" fmla="*/ 2625816 h 2624942"/>
                <a:gd name="connsiteX3" fmla="*/ 964 w 3140310"/>
                <a:gd name="connsiteY3" fmla="*/ 2625816 h 262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0310" h="2624942">
                  <a:moveTo>
                    <a:pt x="964" y="874"/>
                  </a:moveTo>
                  <a:lnTo>
                    <a:pt x="3141274" y="874"/>
                  </a:lnTo>
                  <a:lnTo>
                    <a:pt x="3141274" y="2625816"/>
                  </a:lnTo>
                  <a:lnTo>
                    <a:pt x="964" y="2625816"/>
                  </a:lnTo>
                  <a:close/>
                </a:path>
              </a:pathLst>
            </a:custGeom>
          </p:spPr>
        </p:pic>
      </p:grpSp>
      <p:sp>
        <p:nvSpPr>
          <p:cNvPr id="35" name="Freeform: Shape 14">
            <a:extLst>
              <a:ext uri="{FF2B5EF4-FFF2-40B4-BE49-F238E27FC236}">
                <a16:creationId xmlns:a16="http://schemas.microsoft.com/office/drawing/2014/main" id="{BB20E7B7-E518-7486-A3AC-491B21815809}"/>
              </a:ext>
            </a:extLst>
          </p:cNvPr>
          <p:cNvSpPr/>
          <p:nvPr/>
        </p:nvSpPr>
        <p:spPr>
          <a:xfrm>
            <a:off x="9331576" y="3277783"/>
            <a:ext cx="5720847" cy="4954378"/>
          </a:xfrm>
          <a:custGeom>
            <a:avLst/>
            <a:gdLst>
              <a:gd name="connsiteX0" fmla="*/ 9596637 w 9596636"/>
              <a:gd name="connsiteY0" fmla="*/ 7798690 h 8310896"/>
              <a:gd name="connsiteX1" fmla="*/ 7385158 w 9596636"/>
              <a:gd name="connsiteY1" fmla="*/ 6521882 h 8310896"/>
              <a:gd name="connsiteX2" fmla="*/ 7215980 w 9596636"/>
              <a:gd name="connsiteY2" fmla="*/ 6091378 h 8310896"/>
              <a:gd name="connsiteX3" fmla="*/ 7320840 w 9596636"/>
              <a:gd name="connsiteY3" fmla="*/ 5369862 h 8310896"/>
              <a:gd name="connsiteX4" fmla="*/ 5377971 w 9596636"/>
              <a:gd name="connsiteY4" fmla="*/ 2914511 h 8310896"/>
              <a:gd name="connsiteX5" fmla="*/ 5094106 w 9596636"/>
              <a:gd name="connsiteY5" fmla="*/ 2553821 h 8310896"/>
              <a:gd name="connsiteX6" fmla="*/ 5094106 w 9596636"/>
              <a:gd name="connsiteY6" fmla="*/ 0 h 8310896"/>
              <a:gd name="connsiteX7" fmla="*/ 4502669 w 9596636"/>
              <a:gd name="connsiteY7" fmla="*/ 0 h 8310896"/>
              <a:gd name="connsiteX8" fmla="*/ 4502669 w 9596636"/>
              <a:gd name="connsiteY8" fmla="*/ 2553821 h 8310896"/>
              <a:gd name="connsiteX9" fmla="*/ 4218805 w 9596636"/>
              <a:gd name="connsiteY9" fmla="*/ 2914511 h 8310896"/>
              <a:gd name="connsiteX10" fmla="*/ 2275935 w 9596636"/>
              <a:gd name="connsiteY10" fmla="*/ 5369862 h 8310896"/>
              <a:gd name="connsiteX11" fmla="*/ 2380726 w 9596636"/>
              <a:gd name="connsiteY11" fmla="*/ 6091378 h 8310896"/>
              <a:gd name="connsiteX12" fmla="*/ 2211548 w 9596636"/>
              <a:gd name="connsiteY12" fmla="*/ 6521882 h 8310896"/>
              <a:gd name="connsiteX13" fmla="*/ 0 w 9596636"/>
              <a:gd name="connsiteY13" fmla="*/ 7798690 h 8310896"/>
              <a:gd name="connsiteX14" fmla="*/ 295753 w 9596636"/>
              <a:gd name="connsiteY14" fmla="*/ 8310897 h 8310896"/>
              <a:gd name="connsiteX15" fmla="*/ 2507095 w 9596636"/>
              <a:gd name="connsiteY15" fmla="*/ 7034227 h 8310896"/>
              <a:gd name="connsiteX16" fmla="*/ 2961650 w 9596636"/>
              <a:gd name="connsiteY16" fmla="*/ 7098819 h 8310896"/>
              <a:gd name="connsiteX17" fmla="*/ 4798353 w 9596636"/>
              <a:gd name="connsiteY17" fmla="*/ 7892349 h 8310896"/>
              <a:gd name="connsiteX18" fmla="*/ 6635056 w 9596636"/>
              <a:gd name="connsiteY18" fmla="*/ 7098819 h 8310896"/>
              <a:gd name="connsiteX19" fmla="*/ 7089611 w 9596636"/>
              <a:gd name="connsiteY19" fmla="*/ 7034227 h 8310896"/>
              <a:gd name="connsiteX20" fmla="*/ 9300885 w 9596636"/>
              <a:gd name="connsiteY20" fmla="*/ 8310897 h 8310896"/>
              <a:gd name="connsiteX21" fmla="*/ 9596637 w 9596636"/>
              <a:gd name="connsiteY21" fmla="*/ 7798690 h 8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96636" h="8310896">
                <a:moveTo>
                  <a:pt x="9596637" y="7798690"/>
                </a:moveTo>
                <a:lnTo>
                  <a:pt x="7385158" y="6521882"/>
                </a:lnTo>
                <a:cubicBezTo>
                  <a:pt x="7235288" y="6435369"/>
                  <a:pt x="7166505" y="6257189"/>
                  <a:pt x="7215980" y="6091378"/>
                </a:cubicBezTo>
                <a:cubicBezTo>
                  <a:pt x="7284146" y="5862760"/>
                  <a:pt x="7320840" y="5620606"/>
                  <a:pt x="7320840" y="5369862"/>
                </a:cubicBezTo>
                <a:cubicBezTo>
                  <a:pt x="7320840" y="4176201"/>
                  <a:pt x="6491715" y="3176386"/>
                  <a:pt x="5377971" y="2914511"/>
                </a:cubicBezTo>
                <a:cubicBezTo>
                  <a:pt x="5211129" y="2875274"/>
                  <a:pt x="5094106" y="2725199"/>
                  <a:pt x="5094106" y="2553821"/>
                </a:cubicBezTo>
                <a:lnTo>
                  <a:pt x="5094106" y="0"/>
                </a:lnTo>
                <a:lnTo>
                  <a:pt x="4502669" y="0"/>
                </a:lnTo>
                <a:lnTo>
                  <a:pt x="4502669" y="2553821"/>
                </a:lnTo>
                <a:cubicBezTo>
                  <a:pt x="4502669" y="2725199"/>
                  <a:pt x="4385577" y="2875274"/>
                  <a:pt x="4218805" y="2914511"/>
                </a:cubicBezTo>
                <a:cubicBezTo>
                  <a:pt x="3105059" y="3176386"/>
                  <a:pt x="2275935" y="4176201"/>
                  <a:pt x="2275935" y="5369862"/>
                </a:cubicBezTo>
                <a:cubicBezTo>
                  <a:pt x="2275935" y="5620606"/>
                  <a:pt x="2312560" y="5862829"/>
                  <a:pt x="2380726" y="6091378"/>
                </a:cubicBezTo>
                <a:cubicBezTo>
                  <a:pt x="2430202" y="6257189"/>
                  <a:pt x="2361349" y="6435369"/>
                  <a:pt x="2211548" y="6521882"/>
                </a:cubicBezTo>
                <a:lnTo>
                  <a:pt x="0" y="7798690"/>
                </a:lnTo>
                <a:lnTo>
                  <a:pt x="295753" y="8310897"/>
                </a:lnTo>
                <a:lnTo>
                  <a:pt x="2507095" y="7034227"/>
                </a:lnTo>
                <a:cubicBezTo>
                  <a:pt x="2655452" y="6948607"/>
                  <a:pt x="2844214" y="6974169"/>
                  <a:pt x="2961650" y="7098819"/>
                </a:cubicBezTo>
                <a:cubicBezTo>
                  <a:pt x="3421702" y="7587320"/>
                  <a:pt x="4074433" y="7892349"/>
                  <a:pt x="4798353" y="7892349"/>
                </a:cubicBezTo>
                <a:cubicBezTo>
                  <a:pt x="5522274" y="7892349"/>
                  <a:pt x="6175074" y="7587320"/>
                  <a:pt x="6635056" y="7098819"/>
                </a:cubicBezTo>
                <a:cubicBezTo>
                  <a:pt x="6752492" y="6974100"/>
                  <a:pt x="6941254" y="6948538"/>
                  <a:pt x="7089611" y="7034227"/>
                </a:cubicBezTo>
                <a:lnTo>
                  <a:pt x="9300885" y="8310897"/>
                </a:lnTo>
                <a:lnTo>
                  <a:pt x="9596637" y="7798690"/>
                </a:lnTo>
                <a:close/>
              </a:path>
            </a:pathLst>
          </a:custGeom>
          <a:solidFill>
            <a:srgbClr val="FFFFFF"/>
          </a:solidFill>
          <a:ln w="68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E0724B-868D-B9D2-7CA5-52243E878059}"/>
              </a:ext>
            </a:extLst>
          </p:cNvPr>
          <p:cNvSpPr txBox="1"/>
          <p:nvPr/>
        </p:nvSpPr>
        <p:spPr>
          <a:xfrm>
            <a:off x="10632802" y="6008459"/>
            <a:ext cx="3063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dirty="0">
                <a:solidFill>
                  <a:schemeClr val="tx1"/>
                </a:solidFill>
                <a:latin typeface="Frutiger LT Pro 65 Bold" panose="020B0803030504020204" pitchFamily="34" charset="0"/>
              </a:rPr>
              <a:t>LTIMindtree Differentiators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ADFECE-D534-AEBA-72DE-68DE82332DD1}"/>
              </a:ext>
            </a:extLst>
          </p:cNvPr>
          <p:cNvSpPr txBox="1"/>
          <p:nvPr/>
        </p:nvSpPr>
        <p:spPr>
          <a:xfrm>
            <a:off x="1308074" y="2727177"/>
            <a:ext cx="32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utiger LT Pro 55 Roman" panose="020B0602020204020204" pitchFamily="34" charset="77"/>
              </a:rPr>
              <a:t>Industry solutions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F9F501-2C87-94B3-43FE-3FAB18E6281D}"/>
              </a:ext>
            </a:extLst>
          </p:cNvPr>
          <p:cNvSpPr txBox="1"/>
          <p:nvPr/>
        </p:nvSpPr>
        <p:spPr>
          <a:xfrm>
            <a:off x="6873937" y="9257621"/>
            <a:ext cx="364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utiger LT Pro 55 Roman" panose="020B0602020204020204" pitchFamily="34" charset="77"/>
              </a:rPr>
              <a:t>Products / Platforms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C629B8-C645-2246-94AC-0F7FF9E0E53A}"/>
              </a:ext>
            </a:extLst>
          </p:cNvPr>
          <p:cNvSpPr txBox="1"/>
          <p:nvPr/>
        </p:nvSpPr>
        <p:spPr>
          <a:xfrm>
            <a:off x="15978206" y="2819510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rutiger LT Pro 55 Roman" panose="020B0602020204020204" pitchFamily="34" charset="77"/>
              </a:rPr>
              <a:t>Accelerators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310D9D-3C7C-D1A1-6749-C4A599BFEF3E}"/>
              </a:ext>
            </a:extLst>
          </p:cNvPr>
          <p:cNvCxnSpPr>
            <a:cxnSpLocks/>
          </p:cNvCxnSpPr>
          <p:nvPr/>
        </p:nvCxnSpPr>
        <p:spPr>
          <a:xfrm>
            <a:off x="1380611" y="3495260"/>
            <a:ext cx="1716978" cy="0"/>
          </a:xfrm>
          <a:prstGeom prst="line">
            <a:avLst/>
          </a:prstGeom>
          <a:ln w="57150">
            <a:solidFill>
              <a:srgbClr val="0092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06A3EB7-4133-27A6-1FC4-C1F601600CC8}"/>
              </a:ext>
            </a:extLst>
          </p:cNvPr>
          <p:cNvCxnSpPr>
            <a:cxnSpLocks/>
          </p:cNvCxnSpPr>
          <p:nvPr/>
        </p:nvCxnSpPr>
        <p:spPr>
          <a:xfrm>
            <a:off x="7019411" y="9924705"/>
            <a:ext cx="1716978" cy="0"/>
          </a:xfrm>
          <a:prstGeom prst="line">
            <a:avLst/>
          </a:prstGeom>
          <a:ln w="57150">
            <a:solidFill>
              <a:srgbClr val="C5008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9BABF7-1874-352E-8B6A-EF0AA0B4EF0B}"/>
              </a:ext>
            </a:extLst>
          </p:cNvPr>
          <p:cNvCxnSpPr>
            <a:cxnSpLocks/>
          </p:cNvCxnSpPr>
          <p:nvPr/>
        </p:nvCxnSpPr>
        <p:spPr>
          <a:xfrm>
            <a:off x="15978206" y="3495260"/>
            <a:ext cx="1716978" cy="0"/>
          </a:xfrm>
          <a:prstGeom prst="line">
            <a:avLst/>
          </a:prstGeom>
          <a:ln w="57150">
            <a:solidFill>
              <a:srgbClr val="ED7D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768AA21-B6DF-1FD0-59DC-5BEE4FB7B67F}"/>
              </a:ext>
            </a:extLst>
          </p:cNvPr>
          <p:cNvSpPr/>
          <p:nvPr/>
        </p:nvSpPr>
        <p:spPr>
          <a:xfrm>
            <a:off x="23028046" y="1003856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22614-FE6F-191B-7C81-6B11B38326C1}"/>
              </a:ext>
            </a:extLst>
          </p:cNvPr>
          <p:cNvSpPr txBox="1"/>
          <p:nvPr/>
        </p:nvSpPr>
        <p:spPr>
          <a:xfrm>
            <a:off x="1289012" y="3572325"/>
            <a:ext cx="808766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Subsurface Digitalization Solution for Oil and Gas 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Smart underwriting for Insurance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AI-powered Wealth Management &amp; Portfolio Analytics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Clinical Trials Portfolio Management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Proactive Asset monitoring &amp; Predictive Maintenance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Assortment planning &amp; excellence for CPG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Dynamic AI-driven Media Ads management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Customer 360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Supply chain visibility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Frutiger LT Pro 55 Roman" panose="020B0602020204020204" pitchFamily="34" charset="77"/>
              </a:rPr>
              <a:t>Data Cleanroom Solution</a:t>
            </a:r>
          </a:p>
        </p:txBody>
      </p:sp>
      <p:pic>
        <p:nvPicPr>
          <p:cNvPr id="17" name="Graphic 347">
            <a:extLst>
              <a:ext uri="{FF2B5EF4-FFF2-40B4-BE49-F238E27FC236}">
                <a16:creationId xmlns:a16="http://schemas.microsoft.com/office/drawing/2014/main" id="{BEA988BC-E6A2-67FC-A566-61BBAEEB8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5410" y="10322809"/>
            <a:ext cx="3468466" cy="54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7571FF-1908-F6FB-9A5A-146FFCF02095}"/>
              </a:ext>
            </a:extLst>
          </p:cNvPr>
          <p:cNvSpPr/>
          <p:nvPr/>
        </p:nvSpPr>
        <p:spPr>
          <a:xfrm>
            <a:off x="6826213" y="11084228"/>
            <a:ext cx="4866861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eaLnBrk="1">
              <a:defRPr/>
            </a:pPr>
            <a:r>
              <a:rPr lang="en-US" dirty="0">
                <a:latin typeface="Frutiger LT Pro 55 Roman" panose="020B0602020204020204" pitchFamily="34" charset="77"/>
              </a:rPr>
              <a:t>Data-to-Decisions Product suite enabling better business decisions for enterprise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F38F1-4C4D-0ADC-C7CE-8468834E8E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8255" t="19232" r="33021" b="78740"/>
          <a:stretch/>
        </p:blipFill>
        <p:spPr>
          <a:xfrm>
            <a:off x="13379398" y="10212856"/>
            <a:ext cx="3510476" cy="766782"/>
          </a:xfrm>
          <a:prstGeom prst="rect">
            <a:avLst/>
          </a:prstGeom>
        </p:spPr>
      </p:pic>
      <p:sp>
        <p:nvSpPr>
          <p:cNvPr id="24" name="AutoShape 2" descr="canvas logo">
            <a:extLst>
              <a:ext uri="{FF2B5EF4-FFF2-40B4-BE49-F238E27FC236}">
                <a16:creationId xmlns:a16="http://schemas.microsoft.com/office/drawing/2014/main" id="{E4E5CBE2-F330-56E1-BE40-FFE445404A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1B93E1-5A28-AD8C-87BE-FC2320E7FA85}"/>
              </a:ext>
            </a:extLst>
          </p:cNvPr>
          <p:cNvSpPr txBox="1"/>
          <p:nvPr/>
        </p:nvSpPr>
        <p:spPr>
          <a:xfrm>
            <a:off x="12344400" y="11061435"/>
            <a:ext cx="531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latin typeface="Frutiger LT Pro 55 Roman" panose="020B0602020204020204" pitchFamily="34" charset="77"/>
              </a:rPr>
              <a:t>Enterprise-ready Generative AI platform that accelerates the AI concept-to-value journey </a:t>
            </a:r>
            <a:endParaRPr lang="en-US" dirty="0"/>
          </a:p>
        </p:txBody>
      </p:sp>
      <p:pic>
        <p:nvPicPr>
          <p:cNvPr id="29" name="Graphic 28" descr="Mining tools outline">
            <a:extLst>
              <a:ext uri="{FF2B5EF4-FFF2-40B4-BE49-F238E27FC236}">
                <a16:creationId xmlns:a16="http://schemas.microsoft.com/office/drawing/2014/main" id="{38AD198B-BE1C-7845-7DA7-81064A990C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20200" y="4140200"/>
            <a:ext cx="1080000" cy="1080000"/>
          </a:xfrm>
          <a:prstGeom prst="rect">
            <a:avLst/>
          </a:prstGeom>
        </p:spPr>
      </p:pic>
      <p:pic>
        <p:nvPicPr>
          <p:cNvPr id="47" name="Graphic 46" descr="Gears outline">
            <a:extLst>
              <a:ext uri="{FF2B5EF4-FFF2-40B4-BE49-F238E27FC236}">
                <a16:creationId xmlns:a16="http://schemas.microsoft.com/office/drawing/2014/main" id="{28940962-55BA-8AC7-02B7-AAD99ADCAB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221516" y="4027395"/>
            <a:ext cx="1260000" cy="1260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1AA8958-8671-117E-4C41-B693564C135C}"/>
              </a:ext>
            </a:extLst>
          </p:cNvPr>
          <p:cNvSpPr txBox="1"/>
          <p:nvPr/>
        </p:nvSpPr>
        <p:spPr>
          <a:xfrm>
            <a:off x="15934818" y="3712024"/>
            <a:ext cx="7545572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Accelerate and govern data transformation journeys to cloud platforms with automation-first approach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6120A87-3672-5EC5-5914-B428AE69456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156" b="20943"/>
          <a:stretch/>
        </p:blipFill>
        <p:spPr>
          <a:xfrm>
            <a:off x="18298686" y="4640771"/>
            <a:ext cx="1298341" cy="396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1420B5-A133-14E4-4026-345F235FC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7641" y="4712771"/>
            <a:ext cx="420000" cy="252000"/>
          </a:xfrm>
          <a:prstGeom prst="rect">
            <a:avLst/>
          </a:prstGeom>
        </p:spPr>
      </p:pic>
      <p:pic>
        <p:nvPicPr>
          <p:cNvPr id="55" name="Picture 2" descr="Snowflake full logo">
            <a:extLst>
              <a:ext uri="{FF2B5EF4-FFF2-40B4-BE49-F238E27FC236}">
                <a16:creationId xmlns:a16="http://schemas.microsoft.com/office/drawing/2014/main" id="{DD51C5BC-18A7-264D-02C9-F2346B3C1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57823" r="7188" b="7168"/>
          <a:stretch/>
        </p:blipFill>
        <p:spPr bwMode="auto">
          <a:xfrm>
            <a:off x="22137221" y="4676771"/>
            <a:ext cx="1065507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Microsoft Unveils a New Look - The Official Microsoft Blog">
            <a:extLst>
              <a:ext uri="{FF2B5EF4-FFF2-40B4-BE49-F238E27FC236}">
                <a16:creationId xmlns:a16="http://schemas.microsoft.com/office/drawing/2014/main" id="{5E5FBB75-8710-DA9B-ACC4-AA102C5C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567" y="4604771"/>
            <a:ext cx="127667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Migrate for Compute Engine - Cloud Migration Software for GCP">
            <a:extLst>
              <a:ext uri="{FF2B5EF4-FFF2-40B4-BE49-F238E27FC236}">
                <a16:creationId xmlns:a16="http://schemas.microsoft.com/office/drawing/2014/main" id="{B4885F91-6A24-AA3A-093B-4B721857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576708" y="4496771"/>
            <a:ext cx="1216002" cy="6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Databricks - Unified Data Analytics">
            <a:extLst>
              <a:ext uri="{FF2B5EF4-FFF2-40B4-BE49-F238E27FC236}">
                <a16:creationId xmlns:a16="http://schemas.microsoft.com/office/drawing/2014/main" id="{E8AE28DC-DE5A-7250-065B-C31EF539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3063" y="4640771"/>
            <a:ext cx="75504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64F6DD8-1CCC-4652-FA4C-D5F74896303A}"/>
              </a:ext>
            </a:extLst>
          </p:cNvPr>
          <p:cNvSpPr txBox="1"/>
          <p:nvPr/>
        </p:nvSpPr>
        <p:spPr>
          <a:xfrm>
            <a:off x="15978206" y="5245128"/>
            <a:ext cx="7545572" cy="28931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Accelerated BI modernization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Intelligent, AI-powered data privacy solution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Data as a Product framework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Data Marketplace solution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Data Trust Framework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>
                <a:latin typeface="Frutiger LT Pro 55 Roman" panose="020B0602020204020204" pitchFamily="34" charset="77"/>
              </a:rPr>
              <a:t>Thrive Framework for X.Ops</a:t>
            </a:r>
          </a:p>
        </p:txBody>
      </p:sp>
    </p:spTree>
    <p:extLst>
      <p:ext uri="{BB962C8B-B14F-4D97-AF65-F5344CB8AC3E}">
        <p14:creationId xmlns:p14="http://schemas.microsoft.com/office/powerpoint/2010/main" val="25654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3DA24-E9FE-F7B3-3820-9CA884868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DE90F96-1219-AC32-D50C-71D061C9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Partner Ecosystem: Solving for Success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44705B3-A6AD-7F89-682B-A01EF096598E}"/>
              </a:ext>
            </a:extLst>
          </p:cNvPr>
          <p:cNvSpPr txBox="1"/>
          <p:nvPr/>
        </p:nvSpPr>
        <p:spPr>
          <a:xfrm>
            <a:off x="22455735" y="11899905"/>
            <a:ext cx="16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hangingPunct="1">
              <a:defRPr/>
            </a:pPr>
            <a:r>
              <a:rPr lang="en-US" sz="1600" i="1" kern="1200" dirty="0">
                <a:solidFill>
                  <a:srgbClr val="595959"/>
                </a:solidFill>
                <a:latin typeface="Frutiger 45 bold"/>
                <a:ea typeface="+mn-ea"/>
              </a:rPr>
              <a:t>… and many more</a:t>
            </a:r>
          </a:p>
        </p:txBody>
      </p:sp>
      <p:pic>
        <p:nvPicPr>
          <p:cNvPr id="80" name="Picture 79" descr="Text, logo&#10;&#10;Description automatically generated">
            <a:extLst>
              <a:ext uri="{FF2B5EF4-FFF2-40B4-BE49-F238E27FC236}">
                <a16:creationId xmlns:a16="http://schemas.microsoft.com/office/drawing/2014/main" id="{85841F99-71F0-9503-AF5D-C6701ABBE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21519"/>
          <a:stretch/>
        </p:blipFill>
        <p:spPr>
          <a:xfrm>
            <a:off x="20687905" y="4629948"/>
            <a:ext cx="2256978" cy="82647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4C87FCDD-621E-AE0E-85E2-A18B9C9E9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014" y="8050838"/>
            <a:ext cx="1658760" cy="483638"/>
          </a:xfrm>
          <a:prstGeom prst="rect">
            <a:avLst/>
          </a:prstGeom>
        </p:spPr>
      </p:pic>
      <p:pic>
        <p:nvPicPr>
          <p:cNvPr id="82" name="Picture 8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2E6ADB-8303-22C8-E69F-B191A05C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485" y="2435957"/>
            <a:ext cx="2035818" cy="690912"/>
          </a:xfrm>
          <a:prstGeom prst="rect">
            <a:avLst/>
          </a:prstGeom>
        </p:spPr>
      </p:pic>
      <p:pic>
        <p:nvPicPr>
          <p:cNvPr id="83" name="Picture 2" descr="dbt Labs Signs Definitive Agreement to Acquire Transform, Accelerating  Development of the dbt Semantic Layer">
            <a:extLst>
              <a:ext uri="{FF2B5EF4-FFF2-40B4-BE49-F238E27FC236}">
                <a16:creationId xmlns:a16="http://schemas.microsoft.com/office/drawing/2014/main" id="{C8909E2D-46A7-04EC-C799-C7807DFE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992" y="3796698"/>
            <a:ext cx="1576804" cy="8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Matillion Trust Center | Powered by SafeBase">
            <a:extLst>
              <a:ext uri="{FF2B5EF4-FFF2-40B4-BE49-F238E27FC236}">
                <a16:creationId xmlns:a16="http://schemas.microsoft.com/office/drawing/2014/main" id="{802FEDDA-E347-D93B-BAC3-0C6752FC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008" y="6291785"/>
            <a:ext cx="2262772" cy="69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86D6F8A-9974-4BE4-B0A5-7D848D6CA3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382" b="19071"/>
          <a:stretch/>
        </p:blipFill>
        <p:spPr>
          <a:xfrm>
            <a:off x="20747016" y="5364322"/>
            <a:ext cx="2138756" cy="1188000"/>
          </a:xfrm>
          <a:prstGeom prst="rect">
            <a:avLst/>
          </a:prstGeom>
        </p:spPr>
      </p:pic>
      <p:pic>
        <p:nvPicPr>
          <p:cNvPr id="1028" name="Picture 4" descr="Tableau Logo - Salesforce">
            <a:extLst>
              <a:ext uri="{FF2B5EF4-FFF2-40B4-BE49-F238E27FC236}">
                <a16:creationId xmlns:a16="http://schemas.microsoft.com/office/drawing/2014/main" id="{8668CF9B-076F-BBE5-140D-6F9543DE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351" y="10193464"/>
            <a:ext cx="2184086" cy="59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8C2B34-A31A-CC75-C80B-B6570A404AEE}"/>
              </a:ext>
            </a:extLst>
          </p:cNvPr>
          <p:cNvGrpSpPr/>
          <p:nvPr/>
        </p:nvGrpSpPr>
        <p:grpSpPr>
          <a:xfrm>
            <a:off x="2760309" y="2268150"/>
            <a:ext cx="2617378" cy="2617378"/>
            <a:chOff x="1145226" y="1093627"/>
            <a:chExt cx="1363786" cy="136378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3772091-B4C8-85F1-D62C-CA2484E580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5226" y="1093627"/>
              <a:ext cx="1363786" cy="136378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6" name="Picture 5" descr="Amazon Web Services - Wikipedia">
              <a:extLst>
                <a:ext uri="{FF2B5EF4-FFF2-40B4-BE49-F238E27FC236}">
                  <a16:creationId xmlns:a16="http://schemas.microsoft.com/office/drawing/2014/main" id="{79ED976C-6DE5-53F2-1AC9-04AC2DDA7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31" y="1656371"/>
              <a:ext cx="737887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055BD71-2B3E-2A35-8D0B-AFC1F9600269}"/>
              </a:ext>
            </a:extLst>
          </p:cNvPr>
          <p:cNvSpPr txBox="1"/>
          <p:nvPr/>
        </p:nvSpPr>
        <p:spPr>
          <a:xfrm>
            <a:off x="1542293" y="5111030"/>
            <a:ext cx="506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IN" sz="1800" b="1" kern="1200" spc="-3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AWS Advanced Consulting Partner  </a:t>
            </a: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</a:rPr>
              <a:t>Global Sustainability Partner of the year – 2023</a:t>
            </a:r>
            <a:endParaRPr lang="en-IN" sz="1800" kern="1200" dirty="0">
              <a:latin typeface="Frutiger LT Pro 55 Roman" panose="020B0602020204020204" pitchFamily="34" charset="77"/>
              <a:ea typeface="+mn-ea"/>
            </a:endParaRP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IN" sz="1800" kern="1200" dirty="0">
                <a:solidFill>
                  <a:prstClr val="black"/>
                </a:solidFill>
                <a:latin typeface="Frutiger LT Pro 55 Roman" panose="020B0602020204020204" pitchFamily="34" charset="77"/>
                <a:ea typeface="+mn-ea"/>
              </a:rPr>
              <a:t>AWS re:Stack Partner</a:t>
            </a:r>
            <a:endParaRPr lang="en-IN" sz="1800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A22067-ADD4-5538-540D-77ABFC48C152}"/>
              </a:ext>
            </a:extLst>
          </p:cNvPr>
          <p:cNvGrpSpPr/>
          <p:nvPr/>
        </p:nvGrpSpPr>
        <p:grpSpPr>
          <a:xfrm>
            <a:off x="8892663" y="2280540"/>
            <a:ext cx="2617378" cy="2617378"/>
            <a:chOff x="7478787" y="1093627"/>
            <a:chExt cx="1363786" cy="136378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B851E2-B8EE-7A10-3AC4-7C61C49D71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8787" y="1093627"/>
              <a:ext cx="1363786" cy="136378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10" name="Picture 4" descr="Databricks - Unified Data Analytics">
              <a:extLst>
                <a:ext uri="{FF2B5EF4-FFF2-40B4-BE49-F238E27FC236}">
                  <a16:creationId xmlns:a16="http://schemas.microsoft.com/office/drawing/2014/main" id="{41DB9355-AF31-024E-1764-C9A2A89D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260" y="1386087"/>
              <a:ext cx="1235532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788B0A-8A6B-6290-D398-ADEDF48D301D}"/>
              </a:ext>
            </a:extLst>
          </p:cNvPr>
          <p:cNvSpPr txBox="1"/>
          <p:nvPr/>
        </p:nvSpPr>
        <p:spPr>
          <a:xfrm>
            <a:off x="7555312" y="5111030"/>
            <a:ext cx="54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Elite partner</a:t>
            </a: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US" sz="1800" kern="1200" dirty="0">
                <a:solidFill>
                  <a:prstClr val="black"/>
                </a:solidFill>
                <a:latin typeface="Frutiger LT Pro 55 Roman" panose="020B0602020204020204" pitchFamily="34" charset="77"/>
                <a:ea typeface="+mn-ea"/>
              </a:rPr>
              <a:t>Transformation Partner of the year – 2024</a:t>
            </a:r>
            <a:endParaRPr lang="en-US" sz="1800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US" sz="1800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Alcazar &amp; Unity catalog migration (Databricks approved) </a:t>
            </a: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Brickbuilder solutions</a:t>
            </a:r>
            <a:endParaRPr lang="en-US" sz="1800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3732B8-B099-DB16-8319-FD622B3E47AA}"/>
              </a:ext>
            </a:extLst>
          </p:cNvPr>
          <p:cNvGrpSpPr/>
          <p:nvPr/>
        </p:nvGrpSpPr>
        <p:grpSpPr>
          <a:xfrm>
            <a:off x="14737671" y="2220308"/>
            <a:ext cx="3014810" cy="2617378"/>
            <a:chOff x="9342677" y="1093627"/>
            <a:chExt cx="1570868" cy="136378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F0E2E3-F53C-E3F4-78FF-23BE59C95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3861" y="1093627"/>
              <a:ext cx="1363786" cy="136378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14" name="Picture 13" descr="Migrate for Compute Engine - Cloud Migration Software for GCP">
              <a:extLst>
                <a:ext uri="{FF2B5EF4-FFF2-40B4-BE49-F238E27FC236}">
                  <a16:creationId xmlns:a16="http://schemas.microsoft.com/office/drawing/2014/main" id="{413A4582-7876-790C-B5CF-378B26B5D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342677" y="1354780"/>
              <a:ext cx="1570868" cy="88361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29FA43-42BF-C8FE-A2C5-C7B927CE2335}"/>
              </a:ext>
            </a:extLst>
          </p:cNvPr>
          <p:cNvSpPr txBox="1"/>
          <p:nvPr/>
        </p:nvSpPr>
        <p:spPr>
          <a:xfrm>
            <a:off x="13919661" y="5111030"/>
            <a:ext cx="54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Premier Partner </a:t>
            </a:r>
          </a:p>
          <a:p>
            <a:pPr marL="171450" indent="-171450" algn="l" defTabSz="914400" hangingPunct="1">
              <a:buFont typeface="Wingdings" pitchFamily="2" charset="2"/>
              <a:buChar char="§"/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Manufacturing partner of the year - 2024</a:t>
            </a:r>
          </a:p>
          <a:p>
            <a:pPr marL="171450" indent="-171450" algn="l" defTabSz="914400" hangingPunct="1">
              <a:buFont typeface="Wingdings" pitchFamily="2" charset="2"/>
              <a:buChar char="§"/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Specialization in </a:t>
            </a:r>
            <a:r>
              <a:rPr lang="en-US" sz="1800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Data Analytics</a:t>
            </a:r>
            <a:endParaRPr lang="en-US" sz="1800" b="1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958811-971F-B08A-276C-934C49303871}"/>
              </a:ext>
            </a:extLst>
          </p:cNvPr>
          <p:cNvGrpSpPr/>
          <p:nvPr/>
        </p:nvGrpSpPr>
        <p:grpSpPr>
          <a:xfrm>
            <a:off x="2760309" y="7125125"/>
            <a:ext cx="2617378" cy="2617378"/>
            <a:chOff x="1392762" y="4050587"/>
            <a:chExt cx="1308689" cy="130868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C1B0C4A-AADB-C44F-D51A-9B64997D8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2762" y="4050587"/>
              <a:ext cx="1308689" cy="130868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19" name="Picture 2" descr="Informatica-logo (002) - MillenniumIT ESP">
              <a:extLst>
                <a:ext uri="{FF2B5EF4-FFF2-40B4-BE49-F238E27FC236}">
                  <a16:creationId xmlns:a16="http://schemas.microsoft.com/office/drawing/2014/main" id="{FE4CDDD1-A35E-072D-6E52-355BC59CD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858" y="4590596"/>
              <a:ext cx="1120496" cy="27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F6388E4-11C9-1296-D512-63F8CB3C1E23}"/>
              </a:ext>
            </a:extLst>
          </p:cNvPr>
          <p:cNvSpPr txBox="1"/>
          <p:nvPr/>
        </p:nvSpPr>
        <p:spPr>
          <a:xfrm>
            <a:off x="1670626" y="9993246"/>
            <a:ext cx="5197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US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GSI partner</a:t>
            </a: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US" sz="1800" kern="1200" dirty="0">
                <a:solidFill>
                  <a:prstClr val="black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Global Innovation Partner of the year - 2024</a:t>
            </a: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r>
              <a:rPr lang="en-US" sz="1800" kern="1200" dirty="0">
                <a:solidFill>
                  <a:prstClr val="black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Recognized with the highest top tier-GSI partnership </a:t>
            </a:r>
          </a:p>
          <a:p>
            <a:pPr marL="187326" indent="-187326" algn="l" defTabSz="914400" hangingPunct="1">
              <a:buFont typeface="Wingdings" pitchFamily="2" charset="2"/>
              <a:buChar char="§"/>
              <a:defRPr/>
            </a:pPr>
            <a:endParaRPr lang="en-US" sz="1800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A71FB7-F7C5-E6A1-B287-E1B36A0CB0DE}"/>
              </a:ext>
            </a:extLst>
          </p:cNvPr>
          <p:cNvGrpSpPr/>
          <p:nvPr/>
        </p:nvGrpSpPr>
        <p:grpSpPr>
          <a:xfrm>
            <a:off x="8882014" y="7125125"/>
            <a:ext cx="2638672" cy="2617378"/>
            <a:chOff x="4632004" y="3932432"/>
            <a:chExt cx="1319336" cy="130868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34E523A-3825-140F-A8F1-7031E799F1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7328" y="3932432"/>
              <a:ext cx="1308689" cy="130868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22" name="Picture 10" descr="Microsoft Unveils a New Look - The Official Microsoft Blog">
              <a:extLst>
                <a:ext uri="{FF2B5EF4-FFF2-40B4-BE49-F238E27FC236}">
                  <a16:creationId xmlns:a16="http://schemas.microsoft.com/office/drawing/2014/main" id="{188FD6EB-79EE-18C2-5D06-DBE8896DB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004" y="4342846"/>
              <a:ext cx="1319336" cy="48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BB4E1F2-3D45-2095-959C-837C1E402733}"/>
              </a:ext>
            </a:extLst>
          </p:cNvPr>
          <p:cNvSpPr txBox="1"/>
          <p:nvPr/>
        </p:nvSpPr>
        <p:spPr>
          <a:xfrm>
            <a:off x="7723806" y="9993246"/>
            <a:ext cx="5415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IN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Solutions Partner – Data &amp; AI</a:t>
            </a:r>
          </a:p>
          <a:p>
            <a:pPr marL="171450" indent="-171450" algn="l" defTabSz="914400" fontAlgn="base" hangingPunct="1">
              <a:buFont typeface="Wingdings" pitchFamily="2" charset="2"/>
              <a:buChar char="§"/>
              <a:defRPr/>
            </a:pPr>
            <a:r>
              <a:rPr lang="en-IN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Microsoft Fabric Featured Partner</a:t>
            </a:r>
          </a:p>
          <a:p>
            <a:pPr marL="171450" indent="-171450" algn="l" defTabSz="914400" fontAlgn="base" hangingPunct="1">
              <a:buFont typeface="Wingdings" pitchFamily="2" charset="2"/>
              <a:buChar char="§"/>
              <a:defRPr/>
            </a:pPr>
            <a:r>
              <a:rPr lang="en-IN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11 advanced specializations </a:t>
            </a:r>
            <a:r>
              <a:rPr lang="en-IN" sz="1800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including Analytics on Azure, Datawarehouse Migration to Azure &amp; AI and Machine Learning </a:t>
            </a:r>
            <a:endParaRPr lang="en-IN" sz="1800" kern="1200" dirty="0">
              <a:solidFill>
                <a:srgbClr val="FF0000"/>
              </a:solidFill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78CED-924A-8592-4C5F-4A64999CA80D}"/>
              </a:ext>
            </a:extLst>
          </p:cNvPr>
          <p:cNvSpPr txBox="1"/>
          <p:nvPr/>
        </p:nvSpPr>
        <p:spPr>
          <a:xfrm>
            <a:off x="13995340" y="9993246"/>
            <a:ext cx="5543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en-IN" sz="1800" b="1" kern="1200" dirty="0"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rPr>
              <a:t>Elite Service Partner </a:t>
            </a:r>
          </a:p>
          <a:p>
            <a:pPr marL="171450" indent="-171450" algn="l" defTabSz="914400" hangingPunct="1">
              <a:buFont typeface="Wingdings" pitchFamily="2" charset="2"/>
              <a:buChar char="§"/>
            </a:pPr>
            <a:r>
              <a:rPr lang="en-IN" sz="1800" kern="1200" dirty="0">
                <a:latin typeface="Frutiger LT Pro 55 Roman" panose="020B0602020204020204" pitchFamily="34" charset="77"/>
                <a:ea typeface="+mn-ea"/>
              </a:rPr>
              <a:t>4</a:t>
            </a:r>
            <a:r>
              <a:rPr lang="en-IN" sz="1800" kern="1200" baseline="30000" dirty="0">
                <a:latin typeface="Frutiger LT Pro 55 Roman" panose="020B0602020204020204" pitchFamily="34" charset="77"/>
                <a:ea typeface="+mn-ea"/>
              </a:rPr>
              <a:t>th</a:t>
            </a:r>
            <a:r>
              <a:rPr lang="en-IN" sz="1800" kern="1200" dirty="0">
                <a:latin typeface="Frutiger LT Pro 55 Roman" panose="020B0602020204020204" pitchFamily="34" charset="77"/>
                <a:ea typeface="+mn-ea"/>
              </a:rPr>
              <a:t> time in row partner of the year across Industry | Innovation | Delivery</a:t>
            </a:r>
          </a:p>
          <a:p>
            <a:pPr marL="171450" indent="-171450" algn="l" defTabSz="914400" hangingPunct="1">
              <a:buFont typeface="Wingdings" pitchFamily="2" charset="2"/>
              <a:buChar char="§"/>
            </a:pPr>
            <a:r>
              <a:rPr lang="en-US" sz="1800" kern="1200" dirty="0">
                <a:latin typeface="Frutiger LT Pro 55 Roman" panose="020B0602020204020204" pitchFamily="34" charset="77"/>
                <a:ea typeface="+mn-ea"/>
              </a:rPr>
              <a:t>Manufacturing and Industrial Data Cloud Services Partner of the Year - 2024</a:t>
            </a:r>
            <a:endParaRPr lang="en-IN" sz="1800" kern="1200" dirty="0">
              <a:latin typeface="Frutiger LT Pro 55 Roman" panose="020B0602020204020204" pitchFamily="34" charset="77"/>
              <a:ea typeface="+mn-ea"/>
            </a:endParaRPr>
          </a:p>
          <a:p>
            <a:pPr algn="l" defTabSz="914400" hangingPunct="1">
              <a:defRPr/>
            </a:pPr>
            <a:endParaRPr lang="en-US" sz="1800" kern="1200" dirty="0">
              <a:latin typeface="Frutiger LT Pro 55 Roman" panose="020B0602020204020204" pitchFamily="34" charset="77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57CD17-CD4B-6734-D637-4238E4CAFA68}"/>
              </a:ext>
            </a:extLst>
          </p:cNvPr>
          <p:cNvGrpSpPr/>
          <p:nvPr/>
        </p:nvGrpSpPr>
        <p:grpSpPr>
          <a:xfrm>
            <a:off x="14936387" y="7125125"/>
            <a:ext cx="2617378" cy="2617378"/>
            <a:chOff x="5523714" y="1093627"/>
            <a:chExt cx="1363786" cy="136378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FC7BCD-4998-2CCB-59D6-D391A826D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3714" y="1093627"/>
              <a:ext cx="1363786" cy="136378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400" hangingPunct="1">
                <a:defRPr/>
              </a:pPr>
              <a:endParaRPr lang="en-US" sz="1800" dirty="0">
                <a:solidFill>
                  <a:srgbClr val="FFFFFF"/>
                </a:solidFill>
                <a:latin typeface="Frutiger 45 bold"/>
                <a:ea typeface="+mn-ea"/>
              </a:endParaRPr>
            </a:p>
          </p:txBody>
        </p:sp>
        <p:pic>
          <p:nvPicPr>
            <p:cNvPr id="27" name="Picture 2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B547AAF-795A-4FA5-5869-08B7379BE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868" y="1656371"/>
              <a:ext cx="1230546" cy="28043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914E5A7-C539-1583-C5D8-67929EF6975D}"/>
              </a:ext>
            </a:extLst>
          </p:cNvPr>
          <p:cNvSpPr/>
          <p:nvPr/>
        </p:nvSpPr>
        <p:spPr>
          <a:xfrm>
            <a:off x="23028046" y="1003856"/>
            <a:ext cx="959005" cy="959005"/>
          </a:xfrm>
          <a:prstGeom prst="ellipse">
            <a:avLst/>
          </a:prstGeom>
          <a:gradFill>
            <a:gsLst>
              <a:gs pos="0">
                <a:srgbClr val="ED7D30"/>
              </a:gs>
              <a:gs pos="0">
                <a:srgbClr val="893194"/>
              </a:gs>
              <a:gs pos="100000">
                <a:srgbClr val="C50084"/>
              </a:gs>
              <a:gs pos="0">
                <a:srgbClr val="ED7D30"/>
              </a:gs>
            </a:gsLst>
            <a:lin ang="0" scaled="1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251999" rIns="108000" bIns="144000" rtlCol="0" anchor="ctr" anchorCtr="0">
            <a:noAutofit/>
          </a:bodyPr>
          <a:lstStyle/>
          <a:p>
            <a:pPr defTabSz="914400" hangingPunct="1"/>
            <a:r>
              <a:rPr lang="en-US" sz="5400" b="1" kern="1200" dirty="0">
                <a:solidFill>
                  <a:srgbClr val="FFFFFF"/>
                </a:solidFill>
                <a:latin typeface="Frutiger LT Pro 65 Bold" panose="020B0803030504020204" pitchFamily="34" charset="0"/>
                <a:cs typeface="Adobe Arabic" panose="02040503050201020203" pitchFamily="18" charset="-78"/>
              </a:rPr>
              <a:t>3</a:t>
            </a:r>
          </a:p>
        </p:txBody>
      </p:sp>
      <p:pic>
        <p:nvPicPr>
          <p:cNvPr id="6146" name="Picture 2" descr="Teradata - Credly">
            <a:extLst>
              <a:ext uri="{FF2B5EF4-FFF2-40B4-BE49-F238E27FC236}">
                <a16:creationId xmlns:a16="http://schemas.microsoft.com/office/drawing/2014/main" id="{B98DADA0-7B9B-E01D-8937-6AF373E68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5" b="33526"/>
          <a:stretch/>
        </p:blipFill>
        <p:spPr bwMode="auto">
          <a:xfrm>
            <a:off x="20600628" y="10933526"/>
            <a:ext cx="2431532" cy="7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taccama | InsTech">
            <a:extLst>
              <a:ext uri="{FF2B5EF4-FFF2-40B4-BE49-F238E27FC236}">
                <a16:creationId xmlns:a16="http://schemas.microsoft.com/office/drawing/2014/main" id="{E7C94B58-64FA-E8C1-3F95-FF5E3FBA9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6" b="31138"/>
          <a:stretch/>
        </p:blipFill>
        <p:spPr bwMode="auto">
          <a:xfrm>
            <a:off x="20415691" y="3106962"/>
            <a:ext cx="2801407" cy="7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ongoDB logo and symbol, meaning, history, PNG">
            <a:extLst>
              <a:ext uri="{FF2B5EF4-FFF2-40B4-BE49-F238E27FC236}">
                <a16:creationId xmlns:a16="http://schemas.microsoft.com/office/drawing/2014/main" id="{5E9DD1FA-D26C-6461-A5EC-F91A49CDA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 b="23707"/>
          <a:stretch/>
        </p:blipFill>
        <p:spPr bwMode="auto">
          <a:xfrm>
            <a:off x="20598813" y="6890601"/>
            <a:ext cx="2435162" cy="9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reer opportunities at Reltio | MDM SaaS Leader">
            <a:extLst>
              <a:ext uri="{FF2B5EF4-FFF2-40B4-BE49-F238E27FC236}">
                <a16:creationId xmlns:a16="http://schemas.microsoft.com/office/drawing/2014/main" id="{47484385-23C0-E3F7-233E-4EDC3BC3F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280" y="8827388"/>
            <a:ext cx="148422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mprehensive Master Data Management by Stibo Systems">
            <a:extLst>
              <a:ext uri="{FF2B5EF4-FFF2-40B4-BE49-F238E27FC236}">
                <a16:creationId xmlns:a16="http://schemas.microsoft.com/office/drawing/2014/main" id="{279502B9-3BB7-9C8E-6681-3CC206F3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440" y="9516489"/>
            <a:ext cx="233590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3.xml><?xml version="1.0" encoding="utf-8"?>
<a:theme xmlns:a="http://schemas.openxmlformats.org/drawingml/2006/main" name="1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4.xml><?xml version="1.0" encoding="utf-8"?>
<a:theme xmlns:a="http://schemas.openxmlformats.org/drawingml/2006/main" name="3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5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Poppins Regular"/>
        <a:ea typeface="Poppins Regular"/>
        <a:cs typeface="Poppins Regular"/>
      </a:majorFont>
      <a:minorFont>
        <a:latin typeface="Helvetica"/>
        <a:ea typeface="Helvetica"/>
        <a:cs typeface="Helvetica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F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 SemiBold"/>
            <a:ea typeface="Poppins SemiBold"/>
            <a:cs typeface="Poppins SemiBold"/>
            <a:sym typeface="Poppi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 SemiBold"/>
            <a:ea typeface="Poppins SemiBold"/>
            <a:cs typeface="Poppins SemiBold"/>
            <a:sym typeface="Poppi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9F7CB9E2E6846B4A59A1184200B9F" ma:contentTypeVersion="14" ma:contentTypeDescription="Create a new document." ma:contentTypeScope="" ma:versionID="9df88c0394eaffffb1a509a53ed64ed8">
  <xsd:schema xmlns:xsd="http://www.w3.org/2001/XMLSchema" xmlns:xs="http://www.w3.org/2001/XMLSchema" xmlns:p="http://schemas.microsoft.com/office/2006/metadata/properties" xmlns:ns2="e959ad88-215e-4351-bf97-df1b6f03a8c4" xmlns:ns3="e9e23a45-c1be-4549-912d-df7a4714493e" targetNamespace="http://schemas.microsoft.com/office/2006/metadata/properties" ma:root="true" ma:fieldsID="5dddffe12ce5ceae167fb97b0a975ce7" ns2:_="" ns3:_="">
    <xsd:import namespace="e959ad88-215e-4351-bf97-df1b6f03a8c4"/>
    <xsd:import namespace="e9e23a45-c1be-4549-912d-df7a47144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9ad88-215e-4351-bf97-df1b6f03a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c554113-5c1c-4c88-a5a0-ba7e0db0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3a45-c1be-4549-912d-df7a47144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cabb621-2185-4beb-aa24-ee932de4a0d4}" ma:internalName="TaxCatchAll" ma:showField="CatchAllData" ma:web="e9e23a45-c1be-4549-912d-df7a471449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e23a45-c1be-4549-912d-df7a4714493e" xsi:nil="true"/>
    <lcf76f155ced4ddcb4097134ff3c332f xmlns="e959ad88-215e-4351-bf97-df1b6f03a8c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E165CC-AE61-4B07-9F3B-18BE73B7CB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9ad88-215e-4351-bf97-df1b6f03a8c4"/>
    <ds:schemaRef ds:uri="e9e23a45-c1be-4549-912d-df7a47144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62606C-14A8-49E7-9A2D-BA88B1D98997}">
  <ds:schemaRefs>
    <ds:schemaRef ds:uri="e959ad88-215e-4351-bf97-df1b6f03a8c4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e9e23a45-c1be-4549-912d-df7a4714493e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9EA62C0-ECDA-4728-8DD7-9B8EC79D81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1502</Words>
  <Application>Microsoft Office PowerPoint</Application>
  <PresentationFormat>Custom</PresentationFormat>
  <Paragraphs>249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Wingdings</vt:lpstr>
      <vt:lpstr>Calibri</vt:lpstr>
      <vt:lpstr>Calibri Light</vt:lpstr>
      <vt:lpstr>Trebuchet MS</vt:lpstr>
      <vt:lpstr>Aptos</vt:lpstr>
      <vt:lpstr>Frutiger LT Pro 55 Roman</vt:lpstr>
      <vt:lpstr>Frutiger LT Pro 47 Light Cn</vt:lpstr>
      <vt:lpstr>Frutiger 45 bold</vt:lpstr>
      <vt:lpstr>Poppins SemiBold</vt:lpstr>
      <vt:lpstr>Frutiger 45 Light</vt:lpstr>
      <vt:lpstr>Arial</vt:lpstr>
      <vt:lpstr>Frutiger LT Pro 65 Bold</vt:lpstr>
      <vt:lpstr>Frutiger LT Pro 45 Light</vt:lpstr>
      <vt:lpstr>Poppins Regular</vt:lpstr>
      <vt:lpstr>Custom Design</vt:lpstr>
      <vt:lpstr>2_Office Theme</vt:lpstr>
      <vt:lpstr>1_Office Theme</vt:lpstr>
      <vt:lpstr>3_Office Theme</vt:lpstr>
      <vt:lpstr>PowerPoint Presentation</vt:lpstr>
      <vt:lpstr>The hurdles around AI…</vt:lpstr>
      <vt:lpstr>Opportunity for Organizations</vt:lpstr>
      <vt:lpstr>Across industries, we help unlock new possibilities with AI and trusted data foundation</vt:lpstr>
      <vt:lpstr>LTIMindtree helps you solve for the entire </vt:lpstr>
      <vt:lpstr>PowerPoint Presentation</vt:lpstr>
      <vt:lpstr>AI-First approach to everything</vt:lpstr>
      <vt:lpstr>Acceleration driven data journeys</vt:lpstr>
      <vt:lpstr>Partner Ecosystem: Solving for Success</vt:lpstr>
      <vt:lpstr>Modern Mindset and Talent</vt:lpstr>
      <vt:lpstr>Meet LTIMindtree to empower your AI with Trusted Data</vt:lpstr>
      <vt:lpstr>PowerPoint Presentation</vt:lpstr>
      <vt:lpstr>PowerPoint Presentation</vt:lpstr>
      <vt:lpstr>Our Clients Include the World’s Leading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Rutushri Kedar Sapre</dc:creator>
  <cp:lastModifiedBy>Ashutosh Dhananjay Bhamare</cp:lastModifiedBy>
  <cp:revision>7</cp:revision>
  <dcterms:modified xsi:type="dcterms:W3CDTF">2025-06-26T14:59:12Z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0x010100EAA9F7CB9E2E6846B4A59A1184200B9F</vt:lpwstr>
  </property>
  <property fmtid="{D5CDD505-2E9C-101B-9397-08002B2CF9AE}" pid="3" name="MediaServiceImageTags">
    <vt:lpwstr/>
  </property>
</Properties>
</file>