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73" r:id="rId5"/>
  </p:sldMasterIdLst>
  <p:sldIdLst>
    <p:sldId id="264" r:id="rId6"/>
    <p:sldId id="21474816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748117-946F-479D-B12B-594EF99317CE}" v="2" dt="2025-06-26T15:53:02.2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129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utosh Dhananjay Bhamare" userId="990e45cb-1c5c-421b-ace5-d19bb915f6ac" providerId="ADAL" clId="{A6748117-946F-479D-B12B-594EF99317CE}"/>
    <pc:docChg chg="custSel addSld modSld delMainMaster">
      <pc:chgData name="Ashutosh Dhananjay Bhamare" userId="990e45cb-1c5c-421b-ace5-d19bb915f6ac" providerId="ADAL" clId="{A6748117-946F-479D-B12B-594EF99317CE}" dt="2025-06-26T15:53:40.501" v="7" actId="478"/>
      <pc:docMkLst>
        <pc:docMk/>
      </pc:docMkLst>
      <pc:sldChg chg="addSp delSp modSp mod modClrScheme chgLayout">
        <pc:chgData name="Ashutosh Dhananjay Bhamare" userId="990e45cb-1c5c-421b-ace5-d19bb915f6ac" providerId="ADAL" clId="{A6748117-946F-479D-B12B-594EF99317CE}" dt="2025-06-26T15:53:40.501" v="7" actId="478"/>
        <pc:sldMkLst>
          <pc:docMk/>
          <pc:sldMk cId="1307558719" sldId="264"/>
        </pc:sldMkLst>
        <pc:spChg chg="add mod ord">
          <ac:chgData name="Ashutosh Dhananjay Bhamare" userId="990e45cb-1c5c-421b-ace5-d19bb915f6ac" providerId="ADAL" clId="{A6748117-946F-479D-B12B-594EF99317CE}" dt="2025-06-26T15:53:37.701" v="6" actId="20577"/>
          <ac:spMkLst>
            <pc:docMk/>
            <pc:sldMk cId="1307558719" sldId="264"/>
            <ac:spMk id="2" creationId="{EC496610-0756-3981-30B0-B7FCB2245FB7}"/>
          </ac:spMkLst>
        </pc:spChg>
        <pc:spChg chg="del mod ord">
          <ac:chgData name="Ashutosh Dhananjay Bhamare" userId="990e45cb-1c5c-421b-ace5-d19bb915f6ac" providerId="ADAL" clId="{A6748117-946F-479D-B12B-594EF99317CE}" dt="2025-06-26T15:53:40.501" v="7" actId="478"/>
          <ac:spMkLst>
            <pc:docMk/>
            <pc:sldMk cId="1307558719" sldId="264"/>
            <ac:spMk id="5" creationId="{71F64840-5E55-DAE5-6CDA-C6A357D342BE}"/>
          </ac:spMkLst>
        </pc:spChg>
        <pc:cxnChg chg="del">
          <ac:chgData name="Ashutosh Dhananjay Bhamare" userId="990e45cb-1c5c-421b-ace5-d19bb915f6ac" providerId="ADAL" clId="{A6748117-946F-479D-B12B-594EF99317CE}" dt="2025-06-26T15:52:20.623" v="1" actId="478"/>
          <ac:cxnSpMkLst>
            <pc:docMk/>
            <pc:sldMk cId="1307558719" sldId="264"/>
            <ac:cxnSpMk id="7" creationId="{99DEF866-F9A8-9C02-0045-FF11D3F38B87}"/>
          </ac:cxnSpMkLst>
        </pc:cxnChg>
      </pc:sldChg>
      <pc:sldChg chg="add">
        <pc:chgData name="Ashutosh Dhananjay Bhamare" userId="990e45cb-1c5c-421b-ace5-d19bb915f6ac" providerId="ADAL" clId="{A6748117-946F-479D-B12B-594EF99317CE}" dt="2025-06-26T15:52:14.941" v="0"/>
        <pc:sldMkLst>
          <pc:docMk/>
          <pc:sldMk cId="4214631934" sldId="2147481665"/>
        </pc:sldMkLst>
      </pc:sldChg>
      <pc:sldMasterChg chg="del delSldLayout">
        <pc:chgData name="Ashutosh Dhananjay Bhamare" userId="990e45cb-1c5c-421b-ace5-d19bb915f6ac" providerId="ADAL" clId="{A6748117-946F-479D-B12B-594EF99317CE}" dt="2025-06-26T15:53:23.634" v="2" actId="700"/>
        <pc:sldMasterMkLst>
          <pc:docMk/>
          <pc:sldMasterMk cId="343471248" sldId="2147483648"/>
        </pc:sldMasterMkLst>
        <pc:sldLayoutChg chg="del">
          <pc:chgData name="Ashutosh Dhananjay Bhamare" userId="990e45cb-1c5c-421b-ace5-d19bb915f6ac" providerId="ADAL" clId="{A6748117-946F-479D-B12B-594EF99317CE}" dt="2025-06-26T15:53:23.634" v="2" actId="700"/>
          <pc:sldLayoutMkLst>
            <pc:docMk/>
            <pc:sldMasterMk cId="343471248" sldId="2147483648"/>
            <pc:sldLayoutMk cId="1132824450" sldId="2147483649"/>
          </pc:sldLayoutMkLst>
        </pc:sldLayoutChg>
        <pc:sldLayoutChg chg="del">
          <pc:chgData name="Ashutosh Dhananjay Bhamare" userId="990e45cb-1c5c-421b-ace5-d19bb915f6ac" providerId="ADAL" clId="{A6748117-946F-479D-B12B-594EF99317CE}" dt="2025-06-26T15:53:23.634" v="2" actId="700"/>
          <pc:sldLayoutMkLst>
            <pc:docMk/>
            <pc:sldMasterMk cId="343471248" sldId="2147483648"/>
            <pc:sldLayoutMk cId="3064408665" sldId="2147483650"/>
          </pc:sldLayoutMkLst>
        </pc:sldLayoutChg>
        <pc:sldLayoutChg chg="del">
          <pc:chgData name="Ashutosh Dhananjay Bhamare" userId="990e45cb-1c5c-421b-ace5-d19bb915f6ac" providerId="ADAL" clId="{A6748117-946F-479D-B12B-594EF99317CE}" dt="2025-06-26T15:53:23.634" v="2" actId="700"/>
          <pc:sldLayoutMkLst>
            <pc:docMk/>
            <pc:sldMasterMk cId="343471248" sldId="2147483648"/>
            <pc:sldLayoutMk cId="3695699859" sldId="2147483651"/>
          </pc:sldLayoutMkLst>
        </pc:sldLayoutChg>
        <pc:sldLayoutChg chg="del">
          <pc:chgData name="Ashutosh Dhananjay Bhamare" userId="990e45cb-1c5c-421b-ace5-d19bb915f6ac" providerId="ADAL" clId="{A6748117-946F-479D-B12B-594EF99317CE}" dt="2025-06-26T15:53:23.634" v="2" actId="700"/>
          <pc:sldLayoutMkLst>
            <pc:docMk/>
            <pc:sldMasterMk cId="343471248" sldId="2147483648"/>
            <pc:sldLayoutMk cId="4293155185" sldId="2147483652"/>
          </pc:sldLayoutMkLst>
        </pc:sldLayoutChg>
        <pc:sldLayoutChg chg="del">
          <pc:chgData name="Ashutosh Dhananjay Bhamare" userId="990e45cb-1c5c-421b-ace5-d19bb915f6ac" providerId="ADAL" clId="{A6748117-946F-479D-B12B-594EF99317CE}" dt="2025-06-26T15:53:23.634" v="2" actId="700"/>
          <pc:sldLayoutMkLst>
            <pc:docMk/>
            <pc:sldMasterMk cId="343471248" sldId="2147483648"/>
            <pc:sldLayoutMk cId="1735318262" sldId="2147483653"/>
          </pc:sldLayoutMkLst>
        </pc:sldLayoutChg>
        <pc:sldLayoutChg chg="del">
          <pc:chgData name="Ashutosh Dhananjay Bhamare" userId="990e45cb-1c5c-421b-ace5-d19bb915f6ac" providerId="ADAL" clId="{A6748117-946F-479D-B12B-594EF99317CE}" dt="2025-06-26T15:53:23.634" v="2" actId="700"/>
          <pc:sldLayoutMkLst>
            <pc:docMk/>
            <pc:sldMasterMk cId="343471248" sldId="2147483648"/>
            <pc:sldLayoutMk cId="1097983071" sldId="2147483654"/>
          </pc:sldLayoutMkLst>
        </pc:sldLayoutChg>
        <pc:sldLayoutChg chg="del">
          <pc:chgData name="Ashutosh Dhananjay Bhamare" userId="990e45cb-1c5c-421b-ace5-d19bb915f6ac" providerId="ADAL" clId="{A6748117-946F-479D-B12B-594EF99317CE}" dt="2025-06-26T15:53:23.634" v="2" actId="700"/>
          <pc:sldLayoutMkLst>
            <pc:docMk/>
            <pc:sldMasterMk cId="343471248" sldId="2147483648"/>
            <pc:sldLayoutMk cId="2029233373" sldId="2147483655"/>
          </pc:sldLayoutMkLst>
        </pc:sldLayoutChg>
        <pc:sldLayoutChg chg="del">
          <pc:chgData name="Ashutosh Dhananjay Bhamare" userId="990e45cb-1c5c-421b-ace5-d19bb915f6ac" providerId="ADAL" clId="{A6748117-946F-479D-B12B-594EF99317CE}" dt="2025-06-26T15:53:23.634" v="2" actId="700"/>
          <pc:sldLayoutMkLst>
            <pc:docMk/>
            <pc:sldMasterMk cId="343471248" sldId="2147483648"/>
            <pc:sldLayoutMk cId="1042413888" sldId="2147483656"/>
          </pc:sldLayoutMkLst>
        </pc:sldLayoutChg>
        <pc:sldLayoutChg chg="del">
          <pc:chgData name="Ashutosh Dhananjay Bhamare" userId="990e45cb-1c5c-421b-ace5-d19bb915f6ac" providerId="ADAL" clId="{A6748117-946F-479D-B12B-594EF99317CE}" dt="2025-06-26T15:53:23.634" v="2" actId="700"/>
          <pc:sldLayoutMkLst>
            <pc:docMk/>
            <pc:sldMasterMk cId="343471248" sldId="2147483648"/>
            <pc:sldLayoutMk cId="958110893" sldId="2147483657"/>
          </pc:sldLayoutMkLst>
        </pc:sldLayoutChg>
        <pc:sldLayoutChg chg="del">
          <pc:chgData name="Ashutosh Dhananjay Bhamare" userId="990e45cb-1c5c-421b-ace5-d19bb915f6ac" providerId="ADAL" clId="{A6748117-946F-479D-B12B-594EF99317CE}" dt="2025-06-26T15:53:23.634" v="2" actId="700"/>
          <pc:sldLayoutMkLst>
            <pc:docMk/>
            <pc:sldMasterMk cId="343471248" sldId="2147483648"/>
            <pc:sldLayoutMk cId="1811857463" sldId="2147483658"/>
          </pc:sldLayoutMkLst>
        </pc:sldLayoutChg>
        <pc:sldLayoutChg chg="del">
          <pc:chgData name="Ashutosh Dhananjay Bhamare" userId="990e45cb-1c5c-421b-ace5-d19bb915f6ac" providerId="ADAL" clId="{A6748117-946F-479D-B12B-594EF99317CE}" dt="2025-06-26T15:53:23.634" v="2" actId="700"/>
          <pc:sldLayoutMkLst>
            <pc:docMk/>
            <pc:sldMasterMk cId="343471248" sldId="2147483648"/>
            <pc:sldLayoutMk cId="1275915692" sldId="2147483659"/>
          </pc:sldLayoutMkLst>
        </pc:sldLayoutChg>
        <pc:sldLayoutChg chg="del">
          <pc:chgData name="Ashutosh Dhananjay Bhamare" userId="990e45cb-1c5c-421b-ace5-d19bb915f6ac" providerId="ADAL" clId="{A6748117-946F-479D-B12B-594EF99317CE}" dt="2025-06-26T15:53:23.634" v="2" actId="700"/>
          <pc:sldLayoutMkLst>
            <pc:docMk/>
            <pc:sldMasterMk cId="343471248" sldId="2147483648"/>
            <pc:sldLayoutMk cId="1511052167" sldId="214748366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C8C2DA-AE5A-72B0-9AED-CFA54E6B7EBC}"/>
              </a:ext>
            </a:extLst>
          </p:cNvPr>
          <p:cNvSpPr/>
          <p:nvPr userDrawn="1"/>
        </p:nvSpPr>
        <p:spPr>
          <a:xfrm flipH="1">
            <a:off x="5834065" y="6802077"/>
            <a:ext cx="6357937" cy="59099"/>
          </a:xfrm>
          <a:custGeom>
            <a:avLst/>
            <a:gdLst>
              <a:gd name="connsiteX0" fmla="*/ 0 w 6896100"/>
              <a:gd name="connsiteY0" fmla="*/ 0 h 139700"/>
              <a:gd name="connsiteX1" fmla="*/ 6896100 w 6896100"/>
              <a:gd name="connsiteY1" fmla="*/ 0 h 139700"/>
              <a:gd name="connsiteX2" fmla="*/ 6896100 w 6896100"/>
              <a:gd name="connsiteY2" fmla="*/ 139700 h 139700"/>
              <a:gd name="connsiteX3" fmla="*/ 0 w 6896100"/>
              <a:gd name="connsiteY3" fmla="*/ 139700 h 139700"/>
              <a:gd name="connsiteX4" fmla="*/ 0 w 6896100"/>
              <a:gd name="connsiteY4" fmla="*/ 0 h 139700"/>
              <a:gd name="connsiteX0" fmla="*/ 0 w 6896100"/>
              <a:gd name="connsiteY0" fmla="*/ 0 h 139700"/>
              <a:gd name="connsiteX1" fmla="*/ 6146800 w 6896100"/>
              <a:gd name="connsiteY1" fmla="*/ 6350 h 139700"/>
              <a:gd name="connsiteX2" fmla="*/ 6896100 w 6896100"/>
              <a:gd name="connsiteY2" fmla="*/ 139700 h 139700"/>
              <a:gd name="connsiteX3" fmla="*/ 0 w 6896100"/>
              <a:gd name="connsiteY3" fmla="*/ 139700 h 139700"/>
              <a:gd name="connsiteX4" fmla="*/ 0 w 6896100"/>
              <a:gd name="connsiteY4" fmla="*/ 0 h 139700"/>
              <a:gd name="connsiteX0" fmla="*/ 0 w 6416675"/>
              <a:gd name="connsiteY0" fmla="*/ 0 h 139700"/>
              <a:gd name="connsiteX1" fmla="*/ 6146800 w 6416675"/>
              <a:gd name="connsiteY1" fmla="*/ 6350 h 139700"/>
              <a:gd name="connsiteX2" fmla="*/ 6416675 w 6416675"/>
              <a:gd name="connsiteY2" fmla="*/ 136525 h 139700"/>
              <a:gd name="connsiteX3" fmla="*/ 0 w 6416675"/>
              <a:gd name="connsiteY3" fmla="*/ 139700 h 139700"/>
              <a:gd name="connsiteX4" fmla="*/ 0 w 6416675"/>
              <a:gd name="connsiteY4" fmla="*/ 0 h 139700"/>
              <a:gd name="connsiteX0" fmla="*/ 0 w 6416675"/>
              <a:gd name="connsiteY0" fmla="*/ 0 h 139700"/>
              <a:gd name="connsiteX1" fmla="*/ 6173788 w 6416675"/>
              <a:gd name="connsiteY1" fmla="*/ 3175 h 139700"/>
              <a:gd name="connsiteX2" fmla="*/ 6416675 w 6416675"/>
              <a:gd name="connsiteY2" fmla="*/ 136525 h 139700"/>
              <a:gd name="connsiteX3" fmla="*/ 0 w 6416675"/>
              <a:gd name="connsiteY3" fmla="*/ 139700 h 139700"/>
              <a:gd name="connsiteX4" fmla="*/ 0 w 6416675"/>
              <a:gd name="connsiteY4" fmla="*/ 0 h 139700"/>
              <a:gd name="connsiteX0" fmla="*/ 0 w 6357937"/>
              <a:gd name="connsiteY0" fmla="*/ 0 h 139700"/>
              <a:gd name="connsiteX1" fmla="*/ 6173788 w 6357937"/>
              <a:gd name="connsiteY1" fmla="*/ 3175 h 139700"/>
              <a:gd name="connsiteX2" fmla="*/ 6357937 w 6357937"/>
              <a:gd name="connsiteY2" fmla="*/ 134937 h 139700"/>
              <a:gd name="connsiteX3" fmla="*/ 0 w 6357937"/>
              <a:gd name="connsiteY3" fmla="*/ 139700 h 139700"/>
              <a:gd name="connsiteX4" fmla="*/ 0 w 6357937"/>
              <a:gd name="connsiteY4" fmla="*/ 0 h 139700"/>
              <a:gd name="connsiteX0" fmla="*/ 0 w 6357937"/>
              <a:gd name="connsiteY0" fmla="*/ 0 h 139700"/>
              <a:gd name="connsiteX1" fmla="*/ 6186488 w 6357937"/>
              <a:gd name="connsiteY1" fmla="*/ 3175 h 139700"/>
              <a:gd name="connsiteX2" fmla="*/ 6357937 w 6357937"/>
              <a:gd name="connsiteY2" fmla="*/ 134937 h 139700"/>
              <a:gd name="connsiteX3" fmla="*/ 0 w 6357937"/>
              <a:gd name="connsiteY3" fmla="*/ 139700 h 139700"/>
              <a:gd name="connsiteX4" fmla="*/ 0 w 6357937"/>
              <a:gd name="connsiteY4" fmla="*/ 0 h 139700"/>
              <a:gd name="connsiteX0" fmla="*/ 0 w 6357937"/>
              <a:gd name="connsiteY0" fmla="*/ 13259 h 152959"/>
              <a:gd name="connsiteX1" fmla="*/ 6265863 w 6357937"/>
              <a:gd name="connsiteY1" fmla="*/ 0 h 152959"/>
              <a:gd name="connsiteX2" fmla="*/ 6357937 w 6357937"/>
              <a:gd name="connsiteY2" fmla="*/ 148196 h 152959"/>
              <a:gd name="connsiteX3" fmla="*/ 0 w 6357937"/>
              <a:gd name="connsiteY3" fmla="*/ 152959 h 152959"/>
              <a:gd name="connsiteX4" fmla="*/ 0 w 6357937"/>
              <a:gd name="connsiteY4" fmla="*/ 13259 h 15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7937" h="152959">
                <a:moveTo>
                  <a:pt x="0" y="13259"/>
                </a:moveTo>
                <a:lnTo>
                  <a:pt x="6265863" y="0"/>
                </a:lnTo>
                <a:lnTo>
                  <a:pt x="6357937" y="148196"/>
                </a:lnTo>
                <a:lnTo>
                  <a:pt x="0" y="152959"/>
                </a:lnTo>
                <a:lnTo>
                  <a:pt x="0" y="13259"/>
                </a:lnTo>
                <a:close/>
              </a:path>
            </a:pathLst>
          </a:custGeom>
          <a:solidFill>
            <a:srgbClr val="00A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38AC27-3E6A-41FF-A9B6-59EC0BE0E7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2"/>
            <a:ext cx="12191984" cy="68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53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102D0F-157A-1052-F873-B3A913804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722" y="469835"/>
            <a:ext cx="11130552" cy="332399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sz="2400" b="1">
                <a:solidFill>
                  <a:schemeClr val="accent2">
                    <a:lumMod val="50000"/>
                  </a:schemeClr>
                </a:solidFill>
                <a:ea typeface="+mn-ea"/>
              </a:defRPr>
            </a:lvl1pPr>
          </a:lstStyle>
          <a:p>
            <a:pPr marL="0" lvl="0" indent="0">
              <a:spcBef>
                <a:spcPts val="1000"/>
              </a:spcBef>
              <a:buFontTx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461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DF1CA-D0D8-F54A-A2BD-04F2B155F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95" y="215067"/>
            <a:ext cx="10885714" cy="457835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2800">
                <a:solidFill>
                  <a:srgbClr val="51515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379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C8C2DA-AE5A-72B0-9AED-CFA54E6B7EBC}"/>
              </a:ext>
            </a:extLst>
          </p:cNvPr>
          <p:cNvSpPr/>
          <p:nvPr userDrawn="1"/>
        </p:nvSpPr>
        <p:spPr>
          <a:xfrm flipH="1">
            <a:off x="5834065" y="6802077"/>
            <a:ext cx="6357937" cy="59099"/>
          </a:xfrm>
          <a:custGeom>
            <a:avLst/>
            <a:gdLst>
              <a:gd name="connsiteX0" fmla="*/ 0 w 6896100"/>
              <a:gd name="connsiteY0" fmla="*/ 0 h 139700"/>
              <a:gd name="connsiteX1" fmla="*/ 6896100 w 6896100"/>
              <a:gd name="connsiteY1" fmla="*/ 0 h 139700"/>
              <a:gd name="connsiteX2" fmla="*/ 6896100 w 6896100"/>
              <a:gd name="connsiteY2" fmla="*/ 139700 h 139700"/>
              <a:gd name="connsiteX3" fmla="*/ 0 w 6896100"/>
              <a:gd name="connsiteY3" fmla="*/ 139700 h 139700"/>
              <a:gd name="connsiteX4" fmla="*/ 0 w 6896100"/>
              <a:gd name="connsiteY4" fmla="*/ 0 h 139700"/>
              <a:gd name="connsiteX0" fmla="*/ 0 w 6896100"/>
              <a:gd name="connsiteY0" fmla="*/ 0 h 139700"/>
              <a:gd name="connsiteX1" fmla="*/ 6146800 w 6896100"/>
              <a:gd name="connsiteY1" fmla="*/ 6350 h 139700"/>
              <a:gd name="connsiteX2" fmla="*/ 6896100 w 6896100"/>
              <a:gd name="connsiteY2" fmla="*/ 139700 h 139700"/>
              <a:gd name="connsiteX3" fmla="*/ 0 w 6896100"/>
              <a:gd name="connsiteY3" fmla="*/ 139700 h 139700"/>
              <a:gd name="connsiteX4" fmla="*/ 0 w 6896100"/>
              <a:gd name="connsiteY4" fmla="*/ 0 h 139700"/>
              <a:gd name="connsiteX0" fmla="*/ 0 w 6416675"/>
              <a:gd name="connsiteY0" fmla="*/ 0 h 139700"/>
              <a:gd name="connsiteX1" fmla="*/ 6146800 w 6416675"/>
              <a:gd name="connsiteY1" fmla="*/ 6350 h 139700"/>
              <a:gd name="connsiteX2" fmla="*/ 6416675 w 6416675"/>
              <a:gd name="connsiteY2" fmla="*/ 136525 h 139700"/>
              <a:gd name="connsiteX3" fmla="*/ 0 w 6416675"/>
              <a:gd name="connsiteY3" fmla="*/ 139700 h 139700"/>
              <a:gd name="connsiteX4" fmla="*/ 0 w 6416675"/>
              <a:gd name="connsiteY4" fmla="*/ 0 h 139700"/>
              <a:gd name="connsiteX0" fmla="*/ 0 w 6416675"/>
              <a:gd name="connsiteY0" fmla="*/ 0 h 139700"/>
              <a:gd name="connsiteX1" fmla="*/ 6173788 w 6416675"/>
              <a:gd name="connsiteY1" fmla="*/ 3175 h 139700"/>
              <a:gd name="connsiteX2" fmla="*/ 6416675 w 6416675"/>
              <a:gd name="connsiteY2" fmla="*/ 136525 h 139700"/>
              <a:gd name="connsiteX3" fmla="*/ 0 w 6416675"/>
              <a:gd name="connsiteY3" fmla="*/ 139700 h 139700"/>
              <a:gd name="connsiteX4" fmla="*/ 0 w 6416675"/>
              <a:gd name="connsiteY4" fmla="*/ 0 h 139700"/>
              <a:gd name="connsiteX0" fmla="*/ 0 w 6357937"/>
              <a:gd name="connsiteY0" fmla="*/ 0 h 139700"/>
              <a:gd name="connsiteX1" fmla="*/ 6173788 w 6357937"/>
              <a:gd name="connsiteY1" fmla="*/ 3175 h 139700"/>
              <a:gd name="connsiteX2" fmla="*/ 6357937 w 6357937"/>
              <a:gd name="connsiteY2" fmla="*/ 134937 h 139700"/>
              <a:gd name="connsiteX3" fmla="*/ 0 w 6357937"/>
              <a:gd name="connsiteY3" fmla="*/ 139700 h 139700"/>
              <a:gd name="connsiteX4" fmla="*/ 0 w 6357937"/>
              <a:gd name="connsiteY4" fmla="*/ 0 h 139700"/>
              <a:gd name="connsiteX0" fmla="*/ 0 w 6357937"/>
              <a:gd name="connsiteY0" fmla="*/ 0 h 139700"/>
              <a:gd name="connsiteX1" fmla="*/ 6186488 w 6357937"/>
              <a:gd name="connsiteY1" fmla="*/ 3175 h 139700"/>
              <a:gd name="connsiteX2" fmla="*/ 6357937 w 6357937"/>
              <a:gd name="connsiteY2" fmla="*/ 134937 h 139700"/>
              <a:gd name="connsiteX3" fmla="*/ 0 w 6357937"/>
              <a:gd name="connsiteY3" fmla="*/ 139700 h 139700"/>
              <a:gd name="connsiteX4" fmla="*/ 0 w 6357937"/>
              <a:gd name="connsiteY4" fmla="*/ 0 h 139700"/>
              <a:gd name="connsiteX0" fmla="*/ 0 w 6357937"/>
              <a:gd name="connsiteY0" fmla="*/ 13259 h 152959"/>
              <a:gd name="connsiteX1" fmla="*/ 6265863 w 6357937"/>
              <a:gd name="connsiteY1" fmla="*/ 0 h 152959"/>
              <a:gd name="connsiteX2" fmla="*/ 6357937 w 6357937"/>
              <a:gd name="connsiteY2" fmla="*/ 148196 h 152959"/>
              <a:gd name="connsiteX3" fmla="*/ 0 w 6357937"/>
              <a:gd name="connsiteY3" fmla="*/ 152959 h 152959"/>
              <a:gd name="connsiteX4" fmla="*/ 0 w 6357937"/>
              <a:gd name="connsiteY4" fmla="*/ 13259 h 15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7937" h="152959">
                <a:moveTo>
                  <a:pt x="0" y="13259"/>
                </a:moveTo>
                <a:lnTo>
                  <a:pt x="6265863" y="0"/>
                </a:lnTo>
                <a:lnTo>
                  <a:pt x="6357937" y="148196"/>
                </a:lnTo>
                <a:lnTo>
                  <a:pt x="0" y="152959"/>
                </a:lnTo>
                <a:lnTo>
                  <a:pt x="0" y="13259"/>
                </a:lnTo>
                <a:close/>
              </a:path>
            </a:pathLst>
          </a:custGeom>
          <a:solidFill>
            <a:srgbClr val="00A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38AC27-3E6A-41FF-A9B6-59EC0BE0E7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2"/>
            <a:ext cx="12191984" cy="68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91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C8C2DA-AE5A-72B0-9AED-CFA54E6B7EBC}"/>
              </a:ext>
            </a:extLst>
          </p:cNvPr>
          <p:cNvSpPr/>
          <p:nvPr userDrawn="1"/>
        </p:nvSpPr>
        <p:spPr>
          <a:xfrm flipH="1">
            <a:off x="5834065" y="6802077"/>
            <a:ext cx="6357937" cy="59099"/>
          </a:xfrm>
          <a:custGeom>
            <a:avLst/>
            <a:gdLst>
              <a:gd name="connsiteX0" fmla="*/ 0 w 6896100"/>
              <a:gd name="connsiteY0" fmla="*/ 0 h 139700"/>
              <a:gd name="connsiteX1" fmla="*/ 6896100 w 6896100"/>
              <a:gd name="connsiteY1" fmla="*/ 0 h 139700"/>
              <a:gd name="connsiteX2" fmla="*/ 6896100 w 6896100"/>
              <a:gd name="connsiteY2" fmla="*/ 139700 h 139700"/>
              <a:gd name="connsiteX3" fmla="*/ 0 w 6896100"/>
              <a:gd name="connsiteY3" fmla="*/ 139700 h 139700"/>
              <a:gd name="connsiteX4" fmla="*/ 0 w 6896100"/>
              <a:gd name="connsiteY4" fmla="*/ 0 h 139700"/>
              <a:gd name="connsiteX0" fmla="*/ 0 w 6896100"/>
              <a:gd name="connsiteY0" fmla="*/ 0 h 139700"/>
              <a:gd name="connsiteX1" fmla="*/ 6146800 w 6896100"/>
              <a:gd name="connsiteY1" fmla="*/ 6350 h 139700"/>
              <a:gd name="connsiteX2" fmla="*/ 6896100 w 6896100"/>
              <a:gd name="connsiteY2" fmla="*/ 139700 h 139700"/>
              <a:gd name="connsiteX3" fmla="*/ 0 w 6896100"/>
              <a:gd name="connsiteY3" fmla="*/ 139700 h 139700"/>
              <a:gd name="connsiteX4" fmla="*/ 0 w 6896100"/>
              <a:gd name="connsiteY4" fmla="*/ 0 h 139700"/>
              <a:gd name="connsiteX0" fmla="*/ 0 w 6416675"/>
              <a:gd name="connsiteY0" fmla="*/ 0 h 139700"/>
              <a:gd name="connsiteX1" fmla="*/ 6146800 w 6416675"/>
              <a:gd name="connsiteY1" fmla="*/ 6350 h 139700"/>
              <a:gd name="connsiteX2" fmla="*/ 6416675 w 6416675"/>
              <a:gd name="connsiteY2" fmla="*/ 136525 h 139700"/>
              <a:gd name="connsiteX3" fmla="*/ 0 w 6416675"/>
              <a:gd name="connsiteY3" fmla="*/ 139700 h 139700"/>
              <a:gd name="connsiteX4" fmla="*/ 0 w 6416675"/>
              <a:gd name="connsiteY4" fmla="*/ 0 h 139700"/>
              <a:gd name="connsiteX0" fmla="*/ 0 w 6416675"/>
              <a:gd name="connsiteY0" fmla="*/ 0 h 139700"/>
              <a:gd name="connsiteX1" fmla="*/ 6173788 w 6416675"/>
              <a:gd name="connsiteY1" fmla="*/ 3175 h 139700"/>
              <a:gd name="connsiteX2" fmla="*/ 6416675 w 6416675"/>
              <a:gd name="connsiteY2" fmla="*/ 136525 h 139700"/>
              <a:gd name="connsiteX3" fmla="*/ 0 w 6416675"/>
              <a:gd name="connsiteY3" fmla="*/ 139700 h 139700"/>
              <a:gd name="connsiteX4" fmla="*/ 0 w 6416675"/>
              <a:gd name="connsiteY4" fmla="*/ 0 h 139700"/>
              <a:gd name="connsiteX0" fmla="*/ 0 w 6357937"/>
              <a:gd name="connsiteY0" fmla="*/ 0 h 139700"/>
              <a:gd name="connsiteX1" fmla="*/ 6173788 w 6357937"/>
              <a:gd name="connsiteY1" fmla="*/ 3175 h 139700"/>
              <a:gd name="connsiteX2" fmla="*/ 6357937 w 6357937"/>
              <a:gd name="connsiteY2" fmla="*/ 134937 h 139700"/>
              <a:gd name="connsiteX3" fmla="*/ 0 w 6357937"/>
              <a:gd name="connsiteY3" fmla="*/ 139700 h 139700"/>
              <a:gd name="connsiteX4" fmla="*/ 0 w 6357937"/>
              <a:gd name="connsiteY4" fmla="*/ 0 h 139700"/>
              <a:gd name="connsiteX0" fmla="*/ 0 w 6357937"/>
              <a:gd name="connsiteY0" fmla="*/ 0 h 139700"/>
              <a:gd name="connsiteX1" fmla="*/ 6186488 w 6357937"/>
              <a:gd name="connsiteY1" fmla="*/ 3175 h 139700"/>
              <a:gd name="connsiteX2" fmla="*/ 6357937 w 6357937"/>
              <a:gd name="connsiteY2" fmla="*/ 134937 h 139700"/>
              <a:gd name="connsiteX3" fmla="*/ 0 w 6357937"/>
              <a:gd name="connsiteY3" fmla="*/ 139700 h 139700"/>
              <a:gd name="connsiteX4" fmla="*/ 0 w 6357937"/>
              <a:gd name="connsiteY4" fmla="*/ 0 h 139700"/>
              <a:gd name="connsiteX0" fmla="*/ 0 w 6357937"/>
              <a:gd name="connsiteY0" fmla="*/ 13259 h 152959"/>
              <a:gd name="connsiteX1" fmla="*/ 6265863 w 6357937"/>
              <a:gd name="connsiteY1" fmla="*/ 0 h 152959"/>
              <a:gd name="connsiteX2" fmla="*/ 6357937 w 6357937"/>
              <a:gd name="connsiteY2" fmla="*/ 148196 h 152959"/>
              <a:gd name="connsiteX3" fmla="*/ 0 w 6357937"/>
              <a:gd name="connsiteY3" fmla="*/ 152959 h 152959"/>
              <a:gd name="connsiteX4" fmla="*/ 0 w 6357937"/>
              <a:gd name="connsiteY4" fmla="*/ 13259 h 15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7937" h="152959">
                <a:moveTo>
                  <a:pt x="0" y="13259"/>
                </a:moveTo>
                <a:lnTo>
                  <a:pt x="6265863" y="0"/>
                </a:lnTo>
                <a:lnTo>
                  <a:pt x="6357937" y="148196"/>
                </a:lnTo>
                <a:lnTo>
                  <a:pt x="0" y="152959"/>
                </a:lnTo>
                <a:lnTo>
                  <a:pt x="0" y="13259"/>
                </a:lnTo>
                <a:close/>
              </a:path>
            </a:pathLst>
          </a:custGeom>
          <a:solidFill>
            <a:srgbClr val="00A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38AC27-3E6A-41FF-A9B6-59EC0BE0E7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" y="2"/>
            <a:ext cx="12191984" cy="68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8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10"/>
            <a:ext cx="12191984" cy="685799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7ABF328-B867-8C1C-8BB6-85FA1EF20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953" y="1459963"/>
            <a:ext cx="2775991" cy="639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 sz="3200" b="1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Separator Slide</a:t>
            </a:r>
          </a:p>
        </p:txBody>
      </p:sp>
    </p:spTree>
    <p:extLst>
      <p:ext uri="{BB962C8B-B14F-4D97-AF65-F5344CB8AC3E}">
        <p14:creationId xmlns:p14="http://schemas.microsoft.com/office/powerpoint/2010/main" val="4050800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E47A04F0-E3CD-8783-11BD-BC94E5B4B5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082" y="269177"/>
            <a:ext cx="11201399" cy="4349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800" b="1" kern="120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496216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4115009" y="6437465"/>
            <a:ext cx="3945465" cy="26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04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©LTIMindtree | Privileged and Confidential 2024</a:t>
            </a:r>
            <a:endParaRPr kumimoji="0" lang="en-IN" sz="1067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5" name="Rectangle 83">
            <a:extLst>
              <a:ext uri="{FF2B5EF4-FFF2-40B4-BE49-F238E27FC236}">
                <a16:creationId xmlns:a16="http://schemas.microsoft.com/office/drawing/2014/main" id="{02F8F602-2C28-40AF-834B-AF1F39AA5D6B}"/>
              </a:ext>
            </a:extLst>
          </p:cNvPr>
          <p:cNvSpPr>
            <a:spLocks noGrp="1" noChangeArrowheads="1"/>
          </p:cNvSpPr>
          <p:nvPr userDrawn="1">
            <p:ph type="title" hasCustomPrompt="1"/>
          </p:nvPr>
        </p:nvSpPr>
        <p:spPr bwMode="gray">
          <a:xfrm>
            <a:off x="595087" y="408551"/>
            <a:ext cx="10515600" cy="3416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>
              <a:defRPr lang="en-US" sz="2467" b="1">
                <a:solidFill>
                  <a:srgbClr val="303030"/>
                </a:solidFill>
                <a:latin typeface="Frutiger 45 Light"/>
              </a:defRPr>
            </a:lvl1pPr>
          </a:lstStyle>
          <a:p>
            <a:pPr lvl="0" defTabSz="914377"/>
            <a:r>
              <a:rPr lang="en-US"/>
              <a:t>Click to edit Master title style</a:t>
            </a:r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id="{483C1A0F-2443-4124-AE9A-C0981BD0503D}"/>
              </a:ext>
            </a:extLst>
          </p:cNvPr>
          <p:cNvSpPr/>
          <p:nvPr userDrawn="1"/>
        </p:nvSpPr>
        <p:spPr>
          <a:xfrm rot="16200000">
            <a:off x="163513" y="465099"/>
            <a:ext cx="320040" cy="228600"/>
          </a:xfrm>
          <a:custGeom>
            <a:avLst/>
            <a:gdLst/>
            <a:ahLst/>
            <a:cxnLst/>
            <a:rect l="l" t="t" r="r" b="b"/>
            <a:pathLst>
              <a:path w="670560" h="332740">
                <a:moveTo>
                  <a:pt x="317309" y="253822"/>
                </a:moveTo>
                <a:lnTo>
                  <a:pt x="0" y="123545"/>
                </a:lnTo>
                <a:lnTo>
                  <a:pt x="0" y="202158"/>
                </a:lnTo>
                <a:lnTo>
                  <a:pt x="317309" y="332435"/>
                </a:lnTo>
                <a:lnTo>
                  <a:pt x="317309" y="253822"/>
                </a:lnTo>
                <a:close/>
              </a:path>
              <a:path w="670560" h="332740">
                <a:moveTo>
                  <a:pt x="670229" y="123545"/>
                </a:moveTo>
                <a:lnTo>
                  <a:pt x="352920" y="253796"/>
                </a:lnTo>
                <a:lnTo>
                  <a:pt x="352920" y="332409"/>
                </a:lnTo>
                <a:lnTo>
                  <a:pt x="670229" y="202158"/>
                </a:lnTo>
                <a:lnTo>
                  <a:pt x="670229" y="123545"/>
                </a:lnTo>
                <a:close/>
              </a:path>
              <a:path w="670560" h="332740">
                <a:moveTo>
                  <a:pt x="670229" y="0"/>
                </a:moveTo>
                <a:lnTo>
                  <a:pt x="335089" y="137566"/>
                </a:lnTo>
                <a:lnTo>
                  <a:pt x="0" y="0"/>
                </a:lnTo>
                <a:lnTo>
                  <a:pt x="0" y="78613"/>
                </a:lnTo>
                <a:lnTo>
                  <a:pt x="335076" y="216179"/>
                </a:lnTo>
                <a:lnTo>
                  <a:pt x="670229" y="78613"/>
                </a:lnTo>
                <a:lnTo>
                  <a:pt x="670229" y="0"/>
                </a:lnTo>
                <a:close/>
              </a:path>
            </a:pathLst>
          </a:custGeom>
          <a:solidFill>
            <a:srgbClr val="DF14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FAD8EF-D3D1-6E76-3233-0A1FFD924281}"/>
              </a:ext>
            </a:extLst>
          </p:cNvPr>
          <p:cNvSpPr/>
          <p:nvPr userDrawn="1"/>
        </p:nvSpPr>
        <p:spPr>
          <a:xfrm>
            <a:off x="11784647" y="6544319"/>
            <a:ext cx="351287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60934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957C0-C9FD-924F-A662-3B71DAE40C56}" type="slidenum">
              <a:rPr kumimoji="0" lang="uk-UA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 Light"/>
              </a:rPr>
              <a:pPr marL="0" marR="0" lvl="0" indent="0" algn="ctr" defTabSz="60934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 Ligh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3549482-81BE-6E8B-480B-09DB683CA12E}"/>
              </a:ext>
            </a:extLst>
          </p:cNvPr>
          <p:cNvGrpSpPr/>
          <p:nvPr userDrawn="1"/>
        </p:nvGrpSpPr>
        <p:grpSpPr>
          <a:xfrm>
            <a:off x="-1359363" y="0"/>
            <a:ext cx="628488" cy="3585632"/>
            <a:chOff x="-1738926" y="394394"/>
            <a:chExt cx="1169582" cy="35856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7EE9E9D-7534-E222-E400-7F123AD32CF6}"/>
                </a:ext>
              </a:extLst>
            </p:cNvPr>
            <p:cNvSpPr txBox="1"/>
            <p:nvPr/>
          </p:nvSpPr>
          <p:spPr>
            <a:xfrm>
              <a:off x="-1738926" y="394394"/>
              <a:ext cx="1169582" cy="634770"/>
            </a:xfrm>
            <a:prstGeom prst="rect">
              <a:avLst/>
            </a:prstGeom>
            <a:solidFill>
              <a:srgbClr val="002060"/>
            </a:solidFill>
            <a:ln w="12700">
              <a:noFill/>
            </a:ln>
          </p:spPr>
          <p:txBody>
            <a:bodyPr wrap="square" rtlCol="0" anchor="ctr">
              <a:noAutofit/>
            </a:bodyPr>
            <a:lstStyle/>
            <a:p>
              <a:pPr marL="171446" marR="0" lvl="0" indent="-171446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45 Light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B0845B-58EA-42A9-3C00-94B50ADBD1CE}"/>
                </a:ext>
              </a:extLst>
            </p:cNvPr>
            <p:cNvSpPr txBox="1"/>
            <p:nvPr/>
          </p:nvSpPr>
          <p:spPr>
            <a:xfrm>
              <a:off x="-1738926" y="1132109"/>
              <a:ext cx="1169582" cy="634770"/>
            </a:xfrm>
            <a:prstGeom prst="rect">
              <a:avLst/>
            </a:prstGeom>
            <a:solidFill>
              <a:srgbClr val="0070C0"/>
            </a:solidFill>
            <a:ln w="12700">
              <a:noFill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171450" indent="-171450" algn="ctr">
                <a:defRPr sz="1800" b="1">
                  <a:solidFill>
                    <a:schemeClr val="bg1"/>
                  </a:solidFill>
                  <a:cs typeface="Calibri" panose="020F0502020204030204" pitchFamily="34" charset="0"/>
                </a:defRPr>
              </a:lvl1pPr>
            </a:lstStyle>
            <a:p>
              <a:pPr marL="171450" marR="0" lvl="0" indent="-1714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45 Light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F16ADB-582F-D508-B6B0-920BF7AEAA28}"/>
                </a:ext>
              </a:extLst>
            </p:cNvPr>
            <p:cNvSpPr txBox="1"/>
            <p:nvPr/>
          </p:nvSpPr>
          <p:spPr>
            <a:xfrm>
              <a:off x="-1738926" y="1869825"/>
              <a:ext cx="1169582" cy="634770"/>
            </a:xfrm>
            <a:prstGeom prst="rect">
              <a:avLst/>
            </a:prstGeom>
            <a:solidFill>
              <a:srgbClr val="E6192F"/>
            </a:solidFill>
            <a:ln w="12700">
              <a:noFill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171450" indent="-171450" algn="ctr">
                <a:defRPr sz="1800" b="1">
                  <a:cs typeface="Calibri" panose="020F0502020204030204" pitchFamily="34" charset="0"/>
                </a:defRPr>
              </a:lvl1pPr>
            </a:lstStyle>
            <a:p>
              <a:pPr marL="171450" marR="0" lvl="0" indent="-1714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 45 Light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B51F339-C9BC-CF57-B18F-3071ED85DBFE}"/>
                </a:ext>
              </a:extLst>
            </p:cNvPr>
            <p:cNvSpPr txBox="1"/>
            <p:nvPr/>
          </p:nvSpPr>
          <p:spPr>
            <a:xfrm>
              <a:off x="-1738926" y="2607541"/>
              <a:ext cx="1169582" cy="634770"/>
            </a:xfrm>
            <a:prstGeom prst="rect">
              <a:avLst/>
            </a:prstGeom>
            <a:solidFill>
              <a:srgbClr val="00B0F0"/>
            </a:solidFill>
            <a:ln w="12700">
              <a:noFill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171450" indent="-171450" algn="ctr">
                <a:defRPr sz="1800" b="1">
                  <a:cs typeface="Calibri" panose="020F0502020204030204" pitchFamily="34" charset="0"/>
                </a:defRPr>
              </a:lvl1pPr>
            </a:lstStyle>
            <a:p>
              <a:pPr marL="171450" marR="0" lvl="0" indent="-1714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 45 Light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45FC80-96B1-2997-45BC-B41E7A5529DF}"/>
                </a:ext>
              </a:extLst>
            </p:cNvPr>
            <p:cNvSpPr txBox="1"/>
            <p:nvPr/>
          </p:nvSpPr>
          <p:spPr>
            <a:xfrm>
              <a:off x="-1738926" y="3345256"/>
              <a:ext cx="1169582" cy="63477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noFill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171450" indent="-171450" algn="ctr">
                <a:defRPr sz="1800" b="1">
                  <a:cs typeface="Calibri" panose="020F0502020204030204" pitchFamily="34" charset="0"/>
                </a:defRPr>
              </a:lvl1pPr>
            </a:lstStyle>
            <a:p>
              <a:pPr marL="171450" marR="0" lvl="0" indent="-1714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 45 Light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3B0646D-B093-9231-13EA-BCD364CDB1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116" y="6382898"/>
            <a:ext cx="1964267" cy="4391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53F2B1-BC86-4014-5D86-D92F540EAE06}"/>
              </a:ext>
            </a:extLst>
          </p:cNvPr>
          <p:cNvSpPr/>
          <p:nvPr userDrawn="1"/>
        </p:nvSpPr>
        <p:spPr>
          <a:xfrm>
            <a:off x="1639615" y="6382897"/>
            <a:ext cx="809296" cy="423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413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3BA9357F-11E9-B623-DB32-AA16F0336D11}"/>
              </a:ext>
            </a:extLst>
          </p:cNvPr>
          <p:cNvSpPr txBox="1">
            <a:spLocks/>
          </p:cNvSpPr>
          <p:nvPr userDrawn="1"/>
        </p:nvSpPr>
        <p:spPr>
          <a:xfrm>
            <a:off x="11221093" y="6437871"/>
            <a:ext cx="828095" cy="324139"/>
          </a:xfrm>
          <a:prstGeom prst="rect">
            <a:avLst/>
          </a:prstGeom>
        </p:spPr>
        <p:txBody>
          <a:bodyPr lIns="104891" tIns="52445" rIns="104891" bIns="52445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39014-E629-42E3-A58B-61A0F1C8CF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Frutiger 45 Light" pitchFamily="2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Frutiger 45 Light" pitchFamily="2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4DCCD2-E9DA-CB5C-BF93-44D82B68C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39" y="277576"/>
            <a:ext cx="11485124" cy="360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1FCC90-A1E8-5702-8E79-16A6D14B80B3}"/>
              </a:ext>
            </a:extLst>
          </p:cNvPr>
          <p:cNvSpPr/>
          <p:nvPr userDrawn="1"/>
        </p:nvSpPr>
        <p:spPr>
          <a:xfrm>
            <a:off x="1" y="2222500"/>
            <a:ext cx="88900" cy="3835400"/>
          </a:xfrm>
          <a:prstGeom prst="rect">
            <a:avLst/>
          </a:prstGeom>
          <a:solidFill>
            <a:srgbClr val="E6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8F0840-3DF2-CC68-0909-DB09F2FAAC45}"/>
              </a:ext>
            </a:extLst>
          </p:cNvPr>
          <p:cNvSpPr/>
          <p:nvPr userDrawn="1"/>
        </p:nvSpPr>
        <p:spPr>
          <a:xfrm>
            <a:off x="12103101" y="380859"/>
            <a:ext cx="88900" cy="261963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634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6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88F87DCB-9C97-7BB3-AA94-97494D5C0577}"/>
              </a:ext>
            </a:extLst>
          </p:cNvPr>
          <p:cNvSpPr/>
          <p:nvPr userDrawn="1"/>
        </p:nvSpPr>
        <p:spPr>
          <a:xfrm>
            <a:off x="0" y="199508"/>
            <a:ext cx="149627" cy="423949"/>
          </a:xfrm>
          <a:custGeom>
            <a:avLst/>
            <a:gdLst>
              <a:gd name="connsiteX0" fmla="*/ 0 w 249382"/>
              <a:gd name="connsiteY0" fmla="*/ 0 h 423949"/>
              <a:gd name="connsiteX1" fmla="*/ 249382 w 249382"/>
              <a:gd name="connsiteY1" fmla="*/ 0 h 423949"/>
              <a:gd name="connsiteX2" fmla="*/ 249382 w 249382"/>
              <a:gd name="connsiteY2" fmla="*/ 423949 h 423949"/>
              <a:gd name="connsiteX3" fmla="*/ 0 w 249382"/>
              <a:gd name="connsiteY3" fmla="*/ 423949 h 423949"/>
              <a:gd name="connsiteX4" fmla="*/ 0 w 249382"/>
              <a:gd name="connsiteY4" fmla="*/ 0 h 423949"/>
              <a:gd name="connsiteX0" fmla="*/ 0 w 249382"/>
              <a:gd name="connsiteY0" fmla="*/ 0 h 423949"/>
              <a:gd name="connsiteX1" fmla="*/ 249382 w 249382"/>
              <a:gd name="connsiteY1" fmla="*/ 0 h 423949"/>
              <a:gd name="connsiteX2" fmla="*/ 249382 w 249382"/>
              <a:gd name="connsiteY2" fmla="*/ 423949 h 423949"/>
              <a:gd name="connsiteX3" fmla="*/ 0 w 249382"/>
              <a:gd name="connsiteY3" fmla="*/ 423949 h 423949"/>
              <a:gd name="connsiteX4" fmla="*/ 91440 w 249382"/>
              <a:gd name="connsiteY4" fmla="*/ 91440 h 423949"/>
              <a:gd name="connsiteX0" fmla="*/ 33251 w 282633"/>
              <a:gd name="connsiteY0" fmla="*/ 0 h 423949"/>
              <a:gd name="connsiteX1" fmla="*/ 282633 w 282633"/>
              <a:gd name="connsiteY1" fmla="*/ 0 h 423949"/>
              <a:gd name="connsiteX2" fmla="*/ 282633 w 282633"/>
              <a:gd name="connsiteY2" fmla="*/ 423949 h 423949"/>
              <a:gd name="connsiteX3" fmla="*/ 33251 w 282633"/>
              <a:gd name="connsiteY3" fmla="*/ 423949 h 423949"/>
              <a:gd name="connsiteX4" fmla="*/ 0 w 282633"/>
              <a:gd name="connsiteY4" fmla="*/ 307571 h 423949"/>
              <a:gd name="connsiteX0" fmla="*/ 0 w 249382"/>
              <a:gd name="connsiteY0" fmla="*/ 0 h 423949"/>
              <a:gd name="connsiteX1" fmla="*/ 249382 w 249382"/>
              <a:gd name="connsiteY1" fmla="*/ 0 h 423949"/>
              <a:gd name="connsiteX2" fmla="*/ 249382 w 249382"/>
              <a:gd name="connsiteY2" fmla="*/ 423949 h 423949"/>
              <a:gd name="connsiteX3" fmla="*/ 0 w 249382"/>
              <a:gd name="connsiteY3" fmla="*/ 423949 h 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382" h="423949">
                <a:moveTo>
                  <a:pt x="0" y="0"/>
                </a:moveTo>
                <a:lnTo>
                  <a:pt x="249382" y="0"/>
                </a:lnTo>
                <a:lnTo>
                  <a:pt x="249382" y="423949"/>
                </a:lnTo>
                <a:lnTo>
                  <a:pt x="0" y="423949"/>
                </a:lnTo>
              </a:path>
            </a:pathLst>
          </a:custGeom>
          <a:noFill/>
          <a:ln w="76200">
            <a:solidFill>
              <a:srgbClr val="005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DE87A9D7-9876-DA47-25E6-C254B490E1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86503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  <p15:guide id="2" pos="336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pos="734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F8F8F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E03DCE-30C9-F426-C00F-B9F460DC72B9}"/>
              </a:ext>
            </a:extLst>
          </p:cNvPr>
          <p:cNvSpPr/>
          <p:nvPr userDrawn="1"/>
        </p:nvSpPr>
        <p:spPr>
          <a:xfrm>
            <a:off x="11818060" y="6546057"/>
            <a:ext cx="373013" cy="3119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C22D51-73B5-F05B-D4A5-8E57C78EC35B}"/>
              </a:ext>
            </a:extLst>
          </p:cNvPr>
          <p:cNvSpPr txBox="1"/>
          <p:nvPr userDrawn="1"/>
        </p:nvSpPr>
        <p:spPr>
          <a:xfrm>
            <a:off x="11818059" y="6596391"/>
            <a:ext cx="373015" cy="215444"/>
          </a:xfrm>
          <a:prstGeom prst="rect">
            <a:avLst/>
          </a:prstGeom>
          <a:solidFill>
            <a:srgbClr val="FF0000"/>
          </a:solidFill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E2A6B-A809-4840-BF14-8648BC0BDF87}" type="slidenum">
              <a:rPr kumimoji="0" lang="id-ID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9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4DE892-AC52-4750-88C7-B13F17F4295A}"/>
              </a:ext>
            </a:extLst>
          </p:cNvPr>
          <p:cNvCxnSpPr>
            <a:cxnSpLocks/>
          </p:cNvCxnSpPr>
          <p:nvPr userDrawn="1"/>
        </p:nvCxnSpPr>
        <p:spPr>
          <a:xfrm>
            <a:off x="0" y="399755"/>
            <a:ext cx="4064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5DCF73F-AAE0-43DE-9487-63B1CA5D3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927" y="171155"/>
            <a:ext cx="11338560" cy="4572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defRPr kumimoji="0" lang="en-US" sz="2400" b="1" i="0" u="none" strike="noStrike" kern="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9585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C8C2DA-AE5A-72B0-9AED-CFA54E6B7EBC}"/>
              </a:ext>
            </a:extLst>
          </p:cNvPr>
          <p:cNvSpPr/>
          <p:nvPr userDrawn="1"/>
        </p:nvSpPr>
        <p:spPr>
          <a:xfrm flipH="1">
            <a:off x="5834065" y="6802077"/>
            <a:ext cx="6357937" cy="59099"/>
          </a:xfrm>
          <a:custGeom>
            <a:avLst/>
            <a:gdLst>
              <a:gd name="connsiteX0" fmla="*/ 0 w 6896100"/>
              <a:gd name="connsiteY0" fmla="*/ 0 h 139700"/>
              <a:gd name="connsiteX1" fmla="*/ 6896100 w 6896100"/>
              <a:gd name="connsiteY1" fmla="*/ 0 h 139700"/>
              <a:gd name="connsiteX2" fmla="*/ 6896100 w 6896100"/>
              <a:gd name="connsiteY2" fmla="*/ 139700 h 139700"/>
              <a:gd name="connsiteX3" fmla="*/ 0 w 6896100"/>
              <a:gd name="connsiteY3" fmla="*/ 139700 h 139700"/>
              <a:gd name="connsiteX4" fmla="*/ 0 w 6896100"/>
              <a:gd name="connsiteY4" fmla="*/ 0 h 139700"/>
              <a:gd name="connsiteX0" fmla="*/ 0 w 6896100"/>
              <a:gd name="connsiteY0" fmla="*/ 0 h 139700"/>
              <a:gd name="connsiteX1" fmla="*/ 6146800 w 6896100"/>
              <a:gd name="connsiteY1" fmla="*/ 6350 h 139700"/>
              <a:gd name="connsiteX2" fmla="*/ 6896100 w 6896100"/>
              <a:gd name="connsiteY2" fmla="*/ 139700 h 139700"/>
              <a:gd name="connsiteX3" fmla="*/ 0 w 6896100"/>
              <a:gd name="connsiteY3" fmla="*/ 139700 h 139700"/>
              <a:gd name="connsiteX4" fmla="*/ 0 w 6896100"/>
              <a:gd name="connsiteY4" fmla="*/ 0 h 139700"/>
              <a:gd name="connsiteX0" fmla="*/ 0 w 6416675"/>
              <a:gd name="connsiteY0" fmla="*/ 0 h 139700"/>
              <a:gd name="connsiteX1" fmla="*/ 6146800 w 6416675"/>
              <a:gd name="connsiteY1" fmla="*/ 6350 h 139700"/>
              <a:gd name="connsiteX2" fmla="*/ 6416675 w 6416675"/>
              <a:gd name="connsiteY2" fmla="*/ 136525 h 139700"/>
              <a:gd name="connsiteX3" fmla="*/ 0 w 6416675"/>
              <a:gd name="connsiteY3" fmla="*/ 139700 h 139700"/>
              <a:gd name="connsiteX4" fmla="*/ 0 w 6416675"/>
              <a:gd name="connsiteY4" fmla="*/ 0 h 139700"/>
              <a:gd name="connsiteX0" fmla="*/ 0 w 6416675"/>
              <a:gd name="connsiteY0" fmla="*/ 0 h 139700"/>
              <a:gd name="connsiteX1" fmla="*/ 6173788 w 6416675"/>
              <a:gd name="connsiteY1" fmla="*/ 3175 h 139700"/>
              <a:gd name="connsiteX2" fmla="*/ 6416675 w 6416675"/>
              <a:gd name="connsiteY2" fmla="*/ 136525 h 139700"/>
              <a:gd name="connsiteX3" fmla="*/ 0 w 6416675"/>
              <a:gd name="connsiteY3" fmla="*/ 139700 h 139700"/>
              <a:gd name="connsiteX4" fmla="*/ 0 w 6416675"/>
              <a:gd name="connsiteY4" fmla="*/ 0 h 139700"/>
              <a:gd name="connsiteX0" fmla="*/ 0 w 6357937"/>
              <a:gd name="connsiteY0" fmla="*/ 0 h 139700"/>
              <a:gd name="connsiteX1" fmla="*/ 6173788 w 6357937"/>
              <a:gd name="connsiteY1" fmla="*/ 3175 h 139700"/>
              <a:gd name="connsiteX2" fmla="*/ 6357937 w 6357937"/>
              <a:gd name="connsiteY2" fmla="*/ 134937 h 139700"/>
              <a:gd name="connsiteX3" fmla="*/ 0 w 6357937"/>
              <a:gd name="connsiteY3" fmla="*/ 139700 h 139700"/>
              <a:gd name="connsiteX4" fmla="*/ 0 w 6357937"/>
              <a:gd name="connsiteY4" fmla="*/ 0 h 139700"/>
              <a:gd name="connsiteX0" fmla="*/ 0 w 6357937"/>
              <a:gd name="connsiteY0" fmla="*/ 0 h 139700"/>
              <a:gd name="connsiteX1" fmla="*/ 6186488 w 6357937"/>
              <a:gd name="connsiteY1" fmla="*/ 3175 h 139700"/>
              <a:gd name="connsiteX2" fmla="*/ 6357937 w 6357937"/>
              <a:gd name="connsiteY2" fmla="*/ 134937 h 139700"/>
              <a:gd name="connsiteX3" fmla="*/ 0 w 6357937"/>
              <a:gd name="connsiteY3" fmla="*/ 139700 h 139700"/>
              <a:gd name="connsiteX4" fmla="*/ 0 w 6357937"/>
              <a:gd name="connsiteY4" fmla="*/ 0 h 139700"/>
              <a:gd name="connsiteX0" fmla="*/ 0 w 6357937"/>
              <a:gd name="connsiteY0" fmla="*/ 13259 h 152959"/>
              <a:gd name="connsiteX1" fmla="*/ 6265863 w 6357937"/>
              <a:gd name="connsiteY1" fmla="*/ 0 h 152959"/>
              <a:gd name="connsiteX2" fmla="*/ 6357937 w 6357937"/>
              <a:gd name="connsiteY2" fmla="*/ 148196 h 152959"/>
              <a:gd name="connsiteX3" fmla="*/ 0 w 6357937"/>
              <a:gd name="connsiteY3" fmla="*/ 152959 h 152959"/>
              <a:gd name="connsiteX4" fmla="*/ 0 w 6357937"/>
              <a:gd name="connsiteY4" fmla="*/ 13259 h 15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7937" h="152959">
                <a:moveTo>
                  <a:pt x="0" y="13259"/>
                </a:moveTo>
                <a:lnTo>
                  <a:pt x="6265863" y="0"/>
                </a:lnTo>
                <a:lnTo>
                  <a:pt x="6357937" y="148196"/>
                </a:lnTo>
                <a:lnTo>
                  <a:pt x="0" y="152959"/>
                </a:lnTo>
                <a:lnTo>
                  <a:pt x="0" y="13259"/>
                </a:lnTo>
                <a:close/>
              </a:path>
            </a:pathLst>
          </a:custGeom>
          <a:solidFill>
            <a:srgbClr val="00A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38AC27-3E6A-41FF-A9B6-59EC0BE0E7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" y="2"/>
            <a:ext cx="12191984" cy="68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8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184540A-011B-D9A9-3F51-021BB7CF0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24" y="143953"/>
            <a:ext cx="11942275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kern="1200" dirty="0">
                <a:solidFill>
                  <a:srgbClr val="2850A3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E8D8C8-F5A6-BB9D-5415-E305C4B11A03}"/>
              </a:ext>
            </a:extLst>
          </p:cNvPr>
          <p:cNvSpPr/>
          <p:nvPr userDrawn="1"/>
        </p:nvSpPr>
        <p:spPr>
          <a:xfrm>
            <a:off x="0" y="143953"/>
            <a:ext cx="101600" cy="432000"/>
          </a:xfrm>
          <a:prstGeom prst="rect">
            <a:avLst/>
          </a:prstGeom>
          <a:solidFill>
            <a:srgbClr val="EA1939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30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102D0F-157A-1052-F873-B3A913804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722" y="469835"/>
            <a:ext cx="11130552" cy="332399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sz="2400" b="1">
                <a:solidFill>
                  <a:schemeClr val="accent2">
                    <a:lumMod val="50000"/>
                  </a:schemeClr>
                </a:solidFill>
                <a:ea typeface="+mn-ea"/>
              </a:defRPr>
            </a:lvl1pPr>
          </a:lstStyle>
          <a:p>
            <a:pPr marL="0" lvl="0" indent="0">
              <a:spcBef>
                <a:spcPts val="1000"/>
              </a:spcBef>
              <a:buFontTx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3154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DF1CA-D0D8-F54A-A2BD-04F2B155F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95" y="215067"/>
            <a:ext cx="10885714" cy="457835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2800">
                <a:solidFill>
                  <a:srgbClr val="51515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51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10"/>
            <a:ext cx="12191984" cy="685799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7ABF328-B867-8C1C-8BB6-85FA1EF20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953" y="1459963"/>
            <a:ext cx="2775991" cy="639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 sz="3200" b="1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Separator Slide</a:t>
            </a:r>
          </a:p>
        </p:txBody>
      </p:sp>
    </p:spTree>
    <p:extLst>
      <p:ext uri="{BB962C8B-B14F-4D97-AF65-F5344CB8AC3E}">
        <p14:creationId xmlns:p14="http://schemas.microsoft.com/office/powerpoint/2010/main" val="199080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E47A04F0-E3CD-8783-11BD-BC94E5B4B5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082" y="269177"/>
            <a:ext cx="11201399" cy="4349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800" b="1" kern="120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79823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4115009" y="6437465"/>
            <a:ext cx="3945465" cy="26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04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©LTIMindtree | Privileged and Confidential 2024</a:t>
            </a:r>
            <a:endParaRPr kumimoji="0" lang="en-IN" sz="1067" b="0" i="0" u="none" strike="noStrike" kern="1200" cap="none" spc="0" normalizeH="0" baseline="0" noProof="0" dirty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5" name="Rectangle 83">
            <a:extLst>
              <a:ext uri="{FF2B5EF4-FFF2-40B4-BE49-F238E27FC236}">
                <a16:creationId xmlns:a16="http://schemas.microsoft.com/office/drawing/2014/main" id="{02F8F602-2C28-40AF-834B-AF1F39AA5D6B}"/>
              </a:ext>
            </a:extLst>
          </p:cNvPr>
          <p:cNvSpPr>
            <a:spLocks noGrp="1" noChangeArrowheads="1"/>
          </p:cNvSpPr>
          <p:nvPr userDrawn="1">
            <p:ph type="title" hasCustomPrompt="1"/>
          </p:nvPr>
        </p:nvSpPr>
        <p:spPr bwMode="gray">
          <a:xfrm>
            <a:off x="595087" y="408551"/>
            <a:ext cx="10515600" cy="3416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>
              <a:defRPr lang="en-US" sz="2467" b="1">
                <a:solidFill>
                  <a:srgbClr val="303030"/>
                </a:solidFill>
                <a:latin typeface="Frutiger 45 Light"/>
              </a:defRPr>
            </a:lvl1pPr>
          </a:lstStyle>
          <a:p>
            <a:pPr lvl="0" defTabSz="914377"/>
            <a:r>
              <a:rPr lang="en-US"/>
              <a:t>Click to edit Master title style</a:t>
            </a:r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id="{483C1A0F-2443-4124-AE9A-C0981BD0503D}"/>
              </a:ext>
            </a:extLst>
          </p:cNvPr>
          <p:cNvSpPr/>
          <p:nvPr userDrawn="1"/>
        </p:nvSpPr>
        <p:spPr>
          <a:xfrm rot="16200000">
            <a:off x="163513" y="465099"/>
            <a:ext cx="320040" cy="228600"/>
          </a:xfrm>
          <a:custGeom>
            <a:avLst/>
            <a:gdLst/>
            <a:ahLst/>
            <a:cxnLst/>
            <a:rect l="l" t="t" r="r" b="b"/>
            <a:pathLst>
              <a:path w="670560" h="332740">
                <a:moveTo>
                  <a:pt x="317309" y="253822"/>
                </a:moveTo>
                <a:lnTo>
                  <a:pt x="0" y="123545"/>
                </a:lnTo>
                <a:lnTo>
                  <a:pt x="0" y="202158"/>
                </a:lnTo>
                <a:lnTo>
                  <a:pt x="317309" y="332435"/>
                </a:lnTo>
                <a:lnTo>
                  <a:pt x="317309" y="253822"/>
                </a:lnTo>
                <a:close/>
              </a:path>
              <a:path w="670560" h="332740">
                <a:moveTo>
                  <a:pt x="670229" y="123545"/>
                </a:moveTo>
                <a:lnTo>
                  <a:pt x="352920" y="253796"/>
                </a:lnTo>
                <a:lnTo>
                  <a:pt x="352920" y="332409"/>
                </a:lnTo>
                <a:lnTo>
                  <a:pt x="670229" y="202158"/>
                </a:lnTo>
                <a:lnTo>
                  <a:pt x="670229" y="123545"/>
                </a:lnTo>
                <a:close/>
              </a:path>
              <a:path w="670560" h="332740">
                <a:moveTo>
                  <a:pt x="670229" y="0"/>
                </a:moveTo>
                <a:lnTo>
                  <a:pt x="335089" y="137566"/>
                </a:lnTo>
                <a:lnTo>
                  <a:pt x="0" y="0"/>
                </a:lnTo>
                <a:lnTo>
                  <a:pt x="0" y="78613"/>
                </a:lnTo>
                <a:lnTo>
                  <a:pt x="335076" y="216179"/>
                </a:lnTo>
                <a:lnTo>
                  <a:pt x="670229" y="78613"/>
                </a:lnTo>
                <a:lnTo>
                  <a:pt x="670229" y="0"/>
                </a:lnTo>
                <a:close/>
              </a:path>
            </a:pathLst>
          </a:custGeom>
          <a:solidFill>
            <a:srgbClr val="DF14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FAD8EF-D3D1-6E76-3233-0A1FFD924281}"/>
              </a:ext>
            </a:extLst>
          </p:cNvPr>
          <p:cNvSpPr/>
          <p:nvPr userDrawn="1"/>
        </p:nvSpPr>
        <p:spPr>
          <a:xfrm>
            <a:off x="11784647" y="6544319"/>
            <a:ext cx="351287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60934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957C0-C9FD-924F-A662-3B71DAE40C56}" type="slidenum">
              <a:rPr kumimoji="0" lang="uk-UA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 Light"/>
              </a:rPr>
              <a:pPr marL="0" marR="0" lvl="0" indent="0" algn="ctr" defTabSz="60934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 Ligh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3549482-81BE-6E8B-480B-09DB683CA12E}"/>
              </a:ext>
            </a:extLst>
          </p:cNvPr>
          <p:cNvGrpSpPr/>
          <p:nvPr userDrawn="1"/>
        </p:nvGrpSpPr>
        <p:grpSpPr>
          <a:xfrm>
            <a:off x="-1359363" y="0"/>
            <a:ext cx="628488" cy="3585632"/>
            <a:chOff x="-1738926" y="394394"/>
            <a:chExt cx="1169582" cy="35856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7EE9E9D-7534-E222-E400-7F123AD32CF6}"/>
                </a:ext>
              </a:extLst>
            </p:cNvPr>
            <p:cNvSpPr txBox="1"/>
            <p:nvPr/>
          </p:nvSpPr>
          <p:spPr>
            <a:xfrm>
              <a:off x="-1738926" y="394394"/>
              <a:ext cx="1169582" cy="634770"/>
            </a:xfrm>
            <a:prstGeom prst="rect">
              <a:avLst/>
            </a:prstGeom>
            <a:solidFill>
              <a:srgbClr val="002060"/>
            </a:solidFill>
            <a:ln w="12700">
              <a:noFill/>
            </a:ln>
          </p:spPr>
          <p:txBody>
            <a:bodyPr wrap="square" rtlCol="0" anchor="ctr">
              <a:noAutofit/>
            </a:bodyPr>
            <a:lstStyle/>
            <a:p>
              <a:pPr marL="171446" marR="0" lvl="0" indent="-171446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45 Light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B0845B-58EA-42A9-3C00-94B50ADBD1CE}"/>
                </a:ext>
              </a:extLst>
            </p:cNvPr>
            <p:cNvSpPr txBox="1"/>
            <p:nvPr/>
          </p:nvSpPr>
          <p:spPr>
            <a:xfrm>
              <a:off x="-1738926" y="1132109"/>
              <a:ext cx="1169582" cy="634770"/>
            </a:xfrm>
            <a:prstGeom prst="rect">
              <a:avLst/>
            </a:prstGeom>
            <a:solidFill>
              <a:srgbClr val="0070C0"/>
            </a:solidFill>
            <a:ln w="12700">
              <a:noFill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171450" indent="-171450" algn="ctr">
                <a:defRPr sz="1800" b="1">
                  <a:solidFill>
                    <a:schemeClr val="bg1"/>
                  </a:solidFill>
                  <a:cs typeface="Calibri" panose="020F0502020204030204" pitchFamily="34" charset="0"/>
                </a:defRPr>
              </a:lvl1pPr>
            </a:lstStyle>
            <a:p>
              <a:pPr marL="171450" marR="0" lvl="0" indent="-1714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45 Light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F16ADB-582F-D508-B6B0-920BF7AEAA28}"/>
                </a:ext>
              </a:extLst>
            </p:cNvPr>
            <p:cNvSpPr txBox="1"/>
            <p:nvPr/>
          </p:nvSpPr>
          <p:spPr>
            <a:xfrm>
              <a:off x="-1738926" y="1869825"/>
              <a:ext cx="1169582" cy="634770"/>
            </a:xfrm>
            <a:prstGeom prst="rect">
              <a:avLst/>
            </a:prstGeom>
            <a:solidFill>
              <a:srgbClr val="E6192F"/>
            </a:solidFill>
            <a:ln w="12700">
              <a:noFill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171450" indent="-171450" algn="ctr">
                <a:defRPr sz="1800" b="1">
                  <a:cs typeface="Calibri" panose="020F0502020204030204" pitchFamily="34" charset="0"/>
                </a:defRPr>
              </a:lvl1pPr>
            </a:lstStyle>
            <a:p>
              <a:pPr marL="171450" marR="0" lvl="0" indent="-1714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 45 Light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B51F339-C9BC-CF57-B18F-3071ED85DBFE}"/>
                </a:ext>
              </a:extLst>
            </p:cNvPr>
            <p:cNvSpPr txBox="1"/>
            <p:nvPr/>
          </p:nvSpPr>
          <p:spPr>
            <a:xfrm>
              <a:off x="-1738926" y="2607541"/>
              <a:ext cx="1169582" cy="634770"/>
            </a:xfrm>
            <a:prstGeom prst="rect">
              <a:avLst/>
            </a:prstGeom>
            <a:solidFill>
              <a:srgbClr val="00B0F0"/>
            </a:solidFill>
            <a:ln w="12700">
              <a:noFill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171450" indent="-171450" algn="ctr">
                <a:defRPr sz="1800" b="1">
                  <a:cs typeface="Calibri" panose="020F0502020204030204" pitchFamily="34" charset="0"/>
                </a:defRPr>
              </a:lvl1pPr>
            </a:lstStyle>
            <a:p>
              <a:pPr marL="171450" marR="0" lvl="0" indent="-1714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 45 Light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45FC80-96B1-2997-45BC-B41E7A5529DF}"/>
                </a:ext>
              </a:extLst>
            </p:cNvPr>
            <p:cNvSpPr txBox="1"/>
            <p:nvPr/>
          </p:nvSpPr>
          <p:spPr>
            <a:xfrm>
              <a:off x="-1738926" y="3345256"/>
              <a:ext cx="1169582" cy="63477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noFill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171450" indent="-171450" algn="ctr">
                <a:defRPr sz="1800" b="1">
                  <a:cs typeface="Calibri" panose="020F0502020204030204" pitchFamily="34" charset="0"/>
                </a:defRPr>
              </a:lvl1pPr>
            </a:lstStyle>
            <a:p>
              <a:pPr marL="171450" marR="0" lvl="0" indent="-1714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 45 Light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3B0646D-B093-9231-13EA-BCD364CDB1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116" y="6382898"/>
            <a:ext cx="1964267" cy="4391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53F2B1-BC86-4014-5D86-D92F540EAE06}"/>
              </a:ext>
            </a:extLst>
          </p:cNvPr>
          <p:cNvSpPr/>
          <p:nvPr userDrawn="1"/>
        </p:nvSpPr>
        <p:spPr>
          <a:xfrm>
            <a:off x="1639615" y="6382897"/>
            <a:ext cx="809296" cy="423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899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3BA9357F-11E9-B623-DB32-AA16F0336D11}"/>
              </a:ext>
            </a:extLst>
          </p:cNvPr>
          <p:cNvSpPr txBox="1">
            <a:spLocks/>
          </p:cNvSpPr>
          <p:nvPr userDrawn="1"/>
        </p:nvSpPr>
        <p:spPr>
          <a:xfrm>
            <a:off x="11221093" y="6437871"/>
            <a:ext cx="828095" cy="324139"/>
          </a:xfrm>
          <a:prstGeom prst="rect">
            <a:avLst/>
          </a:prstGeom>
        </p:spPr>
        <p:txBody>
          <a:bodyPr lIns="104891" tIns="52445" rIns="104891" bIns="52445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39014-E629-42E3-A58B-61A0F1C8CF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Frutiger 45 Light" pitchFamily="2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Frutiger 45 Light" pitchFamily="2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4DCCD2-E9DA-CB5C-BF93-44D82B68C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39" y="277576"/>
            <a:ext cx="11485124" cy="360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1FCC90-A1E8-5702-8E79-16A6D14B80B3}"/>
              </a:ext>
            </a:extLst>
          </p:cNvPr>
          <p:cNvSpPr/>
          <p:nvPr userDrawn="1"/>
        </p:nvSpPr>
        <p:spPr>
          <a:xfrm>
            <a:off x="1" y="2222500"/>
            <a:ext cx="88900" cy="3835400"/>
          </a:xfrm>
          <a:prstGeom prst="rect">
            <a:avLst/>
          </a:prstGeom>
          <a:solidFill>
            <a:srgbClr val="E6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8F0840-3DF2-CC68-0909-DB09F2FAAC45}"/>
              </a:ext>
            </a:extLst>
          </p:cNvPr>
          <p:cNvSpPr/>
          <p:nvPr userDrawn="1"/>
        </p:nvSpPr>
        <p:spPr>
          <a:xfrm>
            <a:off x="12103101" y="380859"/>
            <a:ext cx="88900" cy="261963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280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6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88F87DCB-9C97-7BB3-AA94-97494D5C0577}"/>
              </a:ext>
            </a:extLst>
          </p:cNvPr>
          <p:cNvSpPr/>
          <p:nvPr userDrawn="1"/>
        </p:nvSpPr>
        <p:spPr>
          <a:xfrm>
            <a:off x="0" y="199508"/>
            <a:ext cx="149627" cy="423949"/>
          </a:xfrm>
          <a:custGeom>
            <a:avLst/>
            <a:gdLst>
              <a:gd name="connsiteX0" fmla="*/ 0 w 249382"/>
              <a:gd name="connsiteY0" fmla="*/ 0 h 423949"/>
              <a:gd name="connsiteX1" fmla="*/ 249382 w 249382"/>
              <a:gd name="connsiteY1" fmla="*/ 0 h 423949"/>
              <a:gd name="connsiteX2" fmla="*/ 249382 w 249382"/>
              <a:gd name="connsiteY2" fmla="*/ 423949 h 423949"/>
              <a:gd name="connsiteX3" fmla="*/ 0 w 249382"/>
              <a:gd name="connsiteY3" fmla="*/ 423949 h 423949"/>
              <a:gd name="connsiteX4" fmla="*/ 0 w 249382"/>
              <a:gd name="connsiteY4" fmla="*/ 0 h 423949"/>
              <a:gd name="connsiteX0" fmla="*/ 0 w 249382"/>
              <a:gd name="connsiteY0" fmla="*/ 0 h 423949"/>
              <a:gd name="connsiteX1" fmla="*/ 249382 w 249382"/>
              <a:gd name="connsiteY1" fmla="*/ 0 h 423949"/>
              <a:gd name="connsiteX2" fmla="*/ 249382 w 249382"/>
              <a:gd name="connsiteY2" fmla="*/ 423949 h 423949"/>
              <a:gd name="connsiteX3" fmla="*/ 0 w 249382"/>
              <a:gd name="connsiteY3" fmla="*/ 423949 h 423949"/>
              <a:gd name="connsiteX4" fmla="*/ 91440 w 249382"/>
              <a:gd name="connsiteY4" fmla="*/ 91440 h 423949"/>
              <a:gd name="connsiteX0" fmla="*/ 33251 w 282633"/>
              <a:gd name="connsiteY0" fmla="*/ 0 h 423949"/>
              <a:gd name="connsiteX1" fmla="*/ 282633 w 282633"/>
              <a:gd name="connsiteY1" fmla="*/ 0 h 423949"/>
              <a:gd name="connsiteX2" fmla="*/ 282633 w 282633"/>
              <a:gd name="connsiteY2" fmla="*/ 423949 h 423949"/>
              <a:gd name="connsiteX3" fmla="*/ 33251 w 282633"/>
              <a:gd name="connsiteY3" fmla="*/ 423949 h 423949"/>
              <a:gd name="connsiteX4" fmla="*/ 0 w 282633"/>
              <a:gd name="connsiteY4" fmla="*/ 307571 h 423949"/>
              <a:gd name="connsiteX0" fmla="*/ 0 w 249382"/>
              <a:gd name="connsiteY0" fmla="*/ 0 h 423949"/>
              <a:gd name="connsiteX1" fmla="*/ 249382 w 249382"/>
              <a:gd name="connsiteY1" fmla="*/ 0 h 423949"/>
              <a:gd name="connsiteX2" fmla="*/ 249382 w 249382"/>
              <a:gd name="connsiteY2" fmla="*/ 423949 h 423949"/>
              <a:gd name="connsiteX3" fmla="*/ 0 w 249382"/>
              <a:gd name="connsiteY3" fmla="*/ 423949 h 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382" h="423949">
                <a:moveTo>
                  <a:pt x="0" y="0"/>
                </a:moveTo>
                <a:lnTo>
                  <a:pt x="249382" y="0"/>
                </a:lnTo>
                <a:lnTo>
                  <a:pt x="249382" y="423949"/>
                </a:lnTo>
                <a:lnTo>
                  <a:pt x="0" y="423949"/>
                </a:lnTo>
              </a:path>
            </a:pathLst>
          </a:custGeom>
          <a:noFill/>
          <a:ln w="76200">
            <a:solidFill>
              <a:srgbClr val="005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DE87A9D7-9876-DA47-25E6-C254B490E1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25503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  <p15:guide id="2" pos="336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pos="734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F8F8F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E03DCE-30C9-F426-C00F-B9F460DC72B9}"/>
              </a:ext>
            </a:extLst>
          </p:cNvPr>
          <p:cNvSpPr/>
          <p:nvPr userDrawn="1"/>
        </p:nvSpPr>
        <p:spPr>
          <a:xfrm>
            <a:off x="11818060" y="6546057"/>
            <a:ext cx="373013" cy="3119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C22D51-73B5-F05B-D4A5-8E57C78EC35B}"/>
              </a:ext>
            </a:extLst>
          </p:cNvPr>
          <p:cNvSpPr txBox="1"/>
          <p:nvPr userDrawn="1"/>
        </p:nvSpPr>
        <p:spPr>
          <a:xfrm>
            <a:off x="11818059" y="6596391"/>
            <a:ext cx="373015" cy="215444"/>
          </a:xfrm>
          <a:prstGeom prst="rect">
            <a:avLst/>
          </a:prstGeom>
          <a:solidFill>
            <a:srgbClr val="FF0000"/>
          </a:solidFill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E2A6B-A809-4840-BF14-8648BC0BDF87}" type="slidenum">
              <a:rPr kumimoji="0" lang="id-ID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9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4DE892-AC52-4750-88C7-B13F17F4295A}"/>
              </a:ext>
            </a:extLst>
          </p:cNvPr>
          <p:cNvCxnSpPr>
            <a:cxnSpLocks/>
          </p:cNvCxnSpPr>
          <p:nvPr userDrawn="1"/>
        </p:nvCxnSpPr>
        <p:spPr>
          <a:xfrm>
            <a:off x="0" y="399755"/>
            <a:ext cx="4064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5DCF73F-AAE0-43DE-9487-63B1CA5D3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927" y="171155"/>
            <a:ext cx="11338560" cy="4572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defRPr kumimoji="0" lang="en-US" sz="2400" b="1" i="0" u="none" strike="noStrike" kern="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5060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184540A-011B-D9A9-3F51-021BB7CF0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24" y="143953"/>
            <a:ext cx="11942275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kern="1200" dirty="0">
                <a:solidFill>
                  <a:srgbClr val="2850A3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E8D8C8-F5A6-BB9D-5415-E305C4B11A03}"/>
              </a:ext>
            </a:extLst>
          </p:cNvPr>
          <p:cNvSpPr/>
          <p:nvPr userDrawn="1"/>
        </p:nvSpPr>
        <p:spPr>
          <a:xfrm>
            <a:off x="0" y="143953"/>
            <a:ext cx="101600" cy="432000"/>
          </a:xfrm>
          <a:prstGeom prst="rect">
            <a:avLst/>
          </a:prstGeom>
          <a:solidFill>
            <a:srgbClr val="EA1939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693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03685D-D505-42E6-B2A3-1B26BC793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5" y="365125"/>
            <a:ext cx="108857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0300D-8B9D-444F-97B8-8F7D7E3A3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5" y="1825625"/>
            <a:ext cx="10885715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EDB723-1905-4E83-9D47-D0B5CFAA7945}"/>
              </a:ext>
            </a:extLst>
          </p:cNvPr>
          <p:cNvSpPr txBox="1"/>
          <p:nvPr userDrawn="1"/>
        </p:nvSpPr>
        <p:spPr>
          <a:xfrm>
            <a:off x="3144520" y="6478192"/>
            <a:ext cx="5999480" cy="249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7A0A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©LTIMindtree | Privileged and Confidential 2025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04E6E1E-7055-8D1B-4C37-9DCF88F218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03624" y="90102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F171322-9733-781D-E8F0-A4A2852E8C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9246" y="6448698"/>
            <a:ext cx="1167615" cy="329551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BFAADE7-DDFF-BF0A-D366-76DAC73818AA}"/>
              </a:ext>
            </a:extLst>
          </p:cNvPr>
          <p:cNvCxnSpPr>
            <a:cxnSpLocks/>
          </p:cNvCxnSpPr>
          <p:nvPr userDrawn="1"/>
        </p:nvCxnSpPr>
        <p:spPr>
          <a:xfrm>
            <a:off x="1327335" y="6515214"/>
            <a:ext cx="0" cy="20794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3F00A9D-A8B8-46B2-1BF7-7E8FF6AC3B0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18593" y="6530728"/>
            <a:ext cx="909784" cy="16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2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03685D-D505-42E6-B2A3-1B26BC793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5" y="365125"/>
            <a:ext cx="108857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0300D-8B9D-444F-97B8-8F7D7E3A3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5" y="1825625"/>
            <a:ext cx="10885715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EDB723-1905-4E83-9D47-D0B5CFAA7945}"/>
              </a:ext>
            </a:extLst>
          </p:cNvPr>
          <p:cNvSpPr txBox="1"/>
          <p:nvPr userDrawn="1"/>
        </p:nvSpPr>
        <p:spPr>
          <a:xfrm>
            <a:off x="3144520" y="6478192"/>
            <a:ext cx="5999480" cy="249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97A0A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©LTIMindtree | Privileged and Confidential 2025</a:t>
            </a: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04E6E1E-7055-8D1B-4C37-9DCF88F218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03624" y="90102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F171322-9733-781D-E8F0-A4A2852E8C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9246" y="6448698"/>
            <a:ext cx="1167615" cy="329551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BFAADE7-DDFF-BF0A-D366-76DAC73818AA}"/>
              </a:ext>
            </a:extLst>
          </p:cNvPr>
          <p:cNvCxnSpPr>
            <a:cxnSpLocks/>
          </p:cNvCxnSpPr>
          <p:nvPr userDrawn="1"/>
        </p:nvCxnSpPr>
        <p:spPr>
          <a:xfrm>
            <a:off x="1327335" y="6515214"/>
            <a:ext cx="0" cy="20794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3F00A9D-A8B8-46B2-1BF7-7E8FF6AC3B0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18593" y="6530728"/>
            <a:ext cx="909784" cy="16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9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D0EB5-E023-977B-C0CE-1A6AF71D2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96610-0756-3981-30B0-B7FCB2245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Document Digitizer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4317C0-E18E-17E8-A846-1E3849AC1572}"/>
              </a:ext>
            </a:extLst>
          </p:cNvPr>
          <p:cNvSpPr/>
          <p:nvPr/>
        </p:nvSpPr>
        <p:spPr>
          <a:xfrm>
            <a:off x="264981" y="791629"/>
            <a:ext cx="11269454" cy="840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Frutiger 45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53216C-57D0-5B71-A895-A94F308AB002}"/>
              </a:ext>
            </a:extLst>
          </p:cNvPr>
          <p:cNvSpPr txBox="1"/>
          <p:nvPr/>
        </p:nvSpPr>
        <p:spPr>
          <a:xfrm>
            <a:off x="290508" y="864118"/>
            <a:ext cx="63751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b="1" dirty="0">
                <a:latin typeface="Frutiger 45 Light"/>
              </a:rPr>
              <a:t>Objective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87A1B7-0868-1E4E-5280-C94208618AFC}"/>
              </a:ext>
            </a:extLst>
          </p:cNvPr>
          <p:cNvSpPr/>
          <p:nvPr/>
        </p:nvSpPr>
        <p:spPr>
          <a:xfrm>
            <a:off x="290508" y="1800473"/>
            <a:ext cx="4990497" cy="13793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Frutiger 45 Ligh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CD4EF2-D85F-DFF6-F35F-E641E17F03D8}"/>
              </a:ext>
            </a:extLst>
          </p:cNvPr>
          <p:cNvCxnSpPr>
            <a:cxnSpLocks/>
          </p:cNvCxnSpPr>
          <p:nvPr/>
        </p:nvCxnSpPr>
        <p:spPr>
          <a:xfrm>
            <a:off x="396881" y="1836718"/>
            <a:ext cx="541185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003C6E"/>
                </a:gs>
                <a:gs pos="34000">
                  <a:srgbClr val="0192FF"/>
                </a:gs>
                <a:gs pos="67000">
                  <a:srgbClr val="74B800"/>
                </a:gs>
                <a:gs pos="100000">
                  <a:srgbClr val="548600"/>
                </a:gs>
              </a:gsLst>
              <a:lin ang="108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1834376-B521-37D2-C5BC-FFBC4963EB42}"/>
              </a:ext>
            </a:extLst>
          </p:cNvPr>
          <p:cNvSpPr txBox="1"/>
          <p:nvPr/>
        </p:nvSpPr>
        <p:spPr>
          <a:xfrm>
            <a:off x="316035" y="1871038"/>
            <a:ext cx="1403644" cy="319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b="1" dirty="0">
                <a:latin typeface="Frutiger 45 Light"/>
              </a:rPr>
              <a:t>Framework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BD6D26-8CCB-EEF7-1F8E-929944E7FA11}"/>
              </a:ext>
            </a:extLst>
          </p:cNvPr>
          <p:cNvCxnSpPr>
            <a:cxnSpLocks/>
          </p:cNvCxnSpPr>
          <p:nvPr/>
        </p:nvCxnSpPr>
        <p:spPr>
          <a:xfrm>
            <a:off x="371354" y="827874"/>
            <a:ext cx="541185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003C6E"/>
                </a:gs>
                <a:gs pos="34000">
                  <a:srgbClr val="0192FF"/>
                </a:gs>
                <a:gs pos="67000">
                  <a:srgbClr val="74B800"/>
                </a:gs>
                <a:gs pos="100000">
                  <a:srgbClr val="548600"/>
                </a:gs>
              </a:gsLst>
              <a:lin ang="108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9C1ED42-1AC1-AFD1-1EEC-64ABE581EFA3}"/>
              </a:ext>
            </a:extLst>
          </p:cNvPr>
          <p:cNvSpPr txBox="1"/>
          <p:nvPr/>
        </p:nvSpPr>
        <p:spPr>
          <a:xfrm>
            <a:off x="290508" y="1112948"/>
            <a:ext cx="112183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Frutiger 45 Light"/>
              </a:rPr>
              <a:t>A tool that efficiently extracts text, signatures, and seals while validating their authenticity. This tool streamlines document processing with intelligent agents, ensuring accuracy and security in digital workflows.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9586F2-603B-EFDF-B2B1-AF6C1223EEDA}"/>
              </a:ext>
            </a:extLst>
          </p:cNvPr>
          <p:cNvSpPr txBox="1"/>
          <p:nvPr/>
        </p:nvSpPr>
        <p:spPr>
          <a:xfrm>
            <a:off x="429051" y="2046511"/>
            <a:ext cx="411602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Frutiger 45 Light"/>
              </a:rPr>
              <a:t>Autogen</a:t>
            </a:r>
            <a:r>
              <a:rPr lang="en-US" sz="1400" dirty="0">
                <a:latin typeface="Frutiger 45 Light"/>
              </a:rPr>
              <a:t>/Agent IQ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Frutiger 45 Light"/>
              </a:rPr>
              <a:t>Model Context Protocol(MCP)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Frutiger 45 Light"/>
              </a:rPr>
              <a:t>NIM VLM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Frutiger 45 Light"/>
              </a:rPr>
              <a:t>Langchain</a:t>
            </a:r>
            <a:endParaRPr lang="en-US" sz="1400" dirty="0">
              <a:latin typeface="Frutiger 45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Frutiger 45 Light"/>
              </a:rPr>
              <a:t>FastAPI</a:t>
            </a:r>
            <a:endParaRPr lang="en-US" sz="1400" dirty="0">
              <a:latin typeface="Frutiger 45 Ligh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A47C433-E3E2-6FED-DE15-3761279332D6}"/>
              </a:ext>
            </a:extLst>
          </p:cNvPr>
          <p:cNvSpPr/>
          <p:nvPr/>
        </p:nvSpPr>
        <p:spPr>
          <a:xfrm>
            <a:off x="290508" y="3213382"/>
            <a:ext cx="4990497" cy="3232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Frutiger 45 Light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8FDC497-3E09-9946-5691-5AD7F58BA8B0}"/>
              </a:ext>
            </a:extLst>
          </p:cNvPr>
          <p:cNvCxnSpPr>
            <a:cxnSpLocks/>
          </p:cNvCxnSpPr>
          <p:nvPr/>
        </p:nvCxnSpPr>
        <p:spPr>
          <a:xfrm>
            <a:off x="377993" y="3268622"/>
            <a:ext cx="541185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003C6E"/>
                </a:gs>
                <a:gs pos="34000">
                  <a:srgbClr val="0192FF"/>
                </a:gs>
                <a:gs pos="67000">
                  <a:srgbClr val="74B800"/>
                </a:gs>
                <a:gs pos="100000">
                  <a:srgbClr val="548600"/>
                </a:gs>
              </a:gsLst>
              <a:lin ang="108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79C4736B-6F5F-9573-BF81-FE1FD6390356}"/>
              </a:ext>
            </a:extLst>
          </p:cNvPr>
          <p:cNvSpPr txBox="1"/>
          <p:nvPr/>
        </p:nvSpPr>
        <p:spPr>
          <a:xfrm>
            <a:off x="290508" y="3302188"/>
            <a:ext cx="1403644" cy="319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b="1" dirty="0">
                <a:latin typeface="Frutiger 45 Light"/>
              </a:rPr>
              <a:t>Key Benefits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1F0B30D-3BA2-5E97-1B00-4A131C586380}"/>
              </a:ext>
            </a:extLst>
          </p:cNvPr>
          <p:cNvSpPr txBox="1"/>
          <p:nvPr/>
        </p:nvSpPr>
        <p:spPr>
          <a:xfrm>
            <a:off x="264981" y="3507467"/>
            <a:ext cx="501602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Frutiger 45 Light"/>
              </a:rPr>
              <a:t>Agentic </a:t>
            </a:r>
            <a:r>
              <a:rPr lang="en-US" sz="1400" b="1" dirty="0" err="1">
                <a:latin typeface="Frutiger 45 Light"/>
              </a:rPr>
              <a:t>Orchestraction</a:t>
            </a:r>
            <a:r>
              <a:rPr lang="en-US" sz="1400" dirty="0">
                <a:latin typeface="Frutiger 45 Light"/>
              </a:rPr>
              <a:t>: The Agentic </a:t>
            </a:r>
            <a:r>
              <a:rPr lang="en-US" sz="1400" dirty="0" err="1">
                <a:latin typeface="Frutiger 45 Light"/>
              </a:rPr>
              <a:t>Orchestraction</a:t>
            </a:r>
            <a:r>
              <a:rPr lang="en-US" sz="1400" dirty="0">
                <a:latin typeface="Frutiger 45 Light"/>
              </a:rPr>
              <a:t> provides a secure and modular architecture that Streamlines operations with intelligent orchestration.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Frutiger 45 Light"/>
              </a:rPr>
              <a:t>MCP Protocol</a:t>
            </a:r>
            <a:r>
              <a:rPr lang="en-US" sz="1400" dirty="0">
                <a:latin typeface="Frutiger 45 Light"/>
              </a:rPr>
              <a:t>: The Model Context Protocol (MCP) Replaces fragmented integrations with a single, reliable protocol Leveraging advanced AI models like Vision Language Models improves capabilities.</a:t>
            </a:r>
            <a:endParaRPr lang="en-US" sz="1400" b="1" dirty="0">
              <a:latin typeface="Frutiger 45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Frutiger 45 Light"/>
              </a:rPr>
              <a:t>Automated Processes</a:t>
            </a:r>
            <a:r>
              <a:rPr lang="en-US" sz="1400" dirty="0">
                <a:latin typeface="Frutiger 45 Light"/>
              </a:rPr>
              <a:t>: By automating extractions and verification, the accelerator significantly reduces manual effort and processing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Frutiger 45 Light"/>
              </a:rPr>
              <a:t>Intelligent Data Extraction</a:t>
            </a:r>
            <a:r>
              <a:rPr lang="en-US" sz="1400" dirty="0">
                <a:latin typeface="Frutiger 45 Light"/>
              </a:rPr>
              <a:t>: Multimodal AI with contextual understanding enables intelligent data extraction and auto-filling, even inferring missing information from documents.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Frutiger 45 Ligh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4607934D-F21E-4278-85E5-BE95E4A78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6677" y="209086"/>
            <a:ext cx="1574753" cy="344036"/>
          </a:xfrm>
          <a:prstGeom prst="roundRect">
            <a:avLst/>
          </a:prstGeom>
        </p:spPr>
      </p:pic>
      <p:pic>
        <p:nvPicPr>
          <p:cNvPr id="1025" name="Picture 1">
            <a:extLst>
              <a:ext uri="{FF2B5EF4-FFF2-40B4-BE49-F238E27FC236}">
                <a16:creationId xmlns:a16="http://schemas.microsoft.com/office/drawing/2014/main" id="{7403AC1A-D4A7-AC4E-CC78-B56DD039B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006" y="1836718"/>
            <a:ext cx="6910994" cy="411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55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69DF0-F590-CCB9-56C4-3FC2404E2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DEFD61-D12E-08DD-CD24-398C703DA20F}"/>
              </a:ext>
            </a:extLst>
          </p:cNvPr>
          <p:cNvGrpSpPr/>
          <p:nvPr/>
        </p:nvGrpSpPr>
        <p:grpSpPr>
          <a:xfrm>
            <a:off x="397994" y="1524000"/>
            <a:ext cx="5137325" cy="3179081"/>
            <a:chOff x="677684" y="1792513"/>
            <a:chExt cx="5474151" cy="338751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C6C9B86-F0D0-FEAB-268D-15F525DC697F}"/>
                </a:ext>
              </a:extLst>
            </p:cNvPr>
            <p:cNvGrpSpPr/>
            <p:nvPr/>
          </p:nvGrpSpPr>
          <p:grpSpPr>
            <a:xfrm>
              <a:off x="746303" y="1792513"/>
              <a:ext cx="5405532" cy="3387516"/>
              <a:chOff x="1340461" y="2642069"/>
              <a:chExt cx="2733582" cy="3387516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3B7893-4EAA-D477-9569-B65BF9CDF037}"/>
                  </a:ext>
                </a:extLst>
              </p:cNvPr>
              <p:cNvSpPr txBox="1"/>
              <p:nvPr/>
            </p:nvSpPr>
            <p:spPr>
              <a:xfrm>
                <a:off x="1430173" y="2642069"/>
                <a:ext cx="2022687" cy="177369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1" u="none" strike="noStrike" kern="1200" cap="none" spc="-15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rebuchet MS" panose="020B0603020202020204" pitchFamily="34" charset="0"/>
                    <a:ea typeface="+mn-ea"/>
                    <a:cs typeface="Poppins SemiBold"/>
                    <a:sym typeface="Poppins SemiBold"/>
                  </a:rPr>
                  <a:t>Getting to the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B12573-413A-084F-D445-AF7E8F55D6DB}"/>
                  </a:ext>
                </a:extLst>
              </p:cNvPr>
              <p:cNvSpPr txBox="1"/>
              <p:nvPr/>
            </p:nvSpPr>
            <p:spPr>
              <a:xfrm>
                <a:off x="1955020" y="3269413"/>
                <a:ext cx="2119023" cy="177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1" u="none" strike="noStrike" kern="1200" cap="none" spc="-15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rebuchet MS" panose="020B0603020202020204" pitchFamily="34" charset="0"/>
                    <a:ea typeface="+mn-ea"/>
                    <a:cs typeface="Poppins SemiBold"/>
                    <a:sym typeface="Poppins SemiBold"/>
                  </a:rPr>
                  <a:t>future, faster.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176261-6013-A8DE-CF65-A7F578370DCC}"/>
                  </a:ext>
                </a:extLst>
              </p:cNvPr>
              <p:cNvSpPr txBox="1"/>
              <p:nvPr/>
            </p:nvSpPr>
            <p:spPr>
              <a:xfrm>
                <a:off x="1340461" y="4168026"/>
                <a:ext cx="2442708" cy="1861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1" i="1" u="none" strike="noStrike" kern="1200" cap="none" spc="-150" normalizeH="0" baseline="0" noProof="0" dirty="0">
                    <a:ln w="28575">
                      <a:noFill/>
                    </a:ln>
                    <a:solidFill>
                      <a:srgbClr val="0070C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rebuchet MS" panose="020B0603020202020204" pitchFamily="34" charset="0"/>
                    <a:ea typeface="+mn-ea"/>
                    <a:cs typeface="Poppins SemiBold"/>
                    <a:sym typeface="Poppins SemiBold"/>
                  </a:rPr>
                  <a:t>Together</a:t>
                </a:r>
                <a:r>
                  <a:rPr kumimoji="0" lang="en-US" sz="7200" b="1" i="1" u="none" strike="noStrike" kern="1200" cap="none" spc="-150" normalizeH="0" baseline="0" noProof="0" dirty="0">
                    <a:ln w="28575">
                      <a:solidFill>
                        <a:srgbClr val="FFFFFF"/>
                      </a:solidFill>
                    </a:ln>
                    <a:solidFill>
                      <a:srgbClr val="0070C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rebuchet MS" panose="020B0603020202020204" pitchFamily="34" charset="0"/>
                    <a:ea typeface="+mn-ea"/>
                    <a:cs typeface="Poppins SemiBold"/>
                    <a:sym typeface="Poppins SemiBold"/>
                  </a:rPr>
                  <a:t>.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E19CAF-9066-043A-DDFE-CE0A6EB9C5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684" y="1818835"/>
              <a:ext cx="2717183" cy="771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4631934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DHL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ECB2F"/>
      </a:accent1>
      <a:accent2>
        <a:srgbClr val="003C6E"/>
      </a:accent2>
      <a:accent3>
        <a:srgbClr val="1D9FE9"/>
      </a:accent3>
      <a:accent4>
        <a:srgbClr val="D40511"/>
      </a:accent4>
      <a:accent5>
        <a:srgbClr val="BFBFBF"/>
      </a:accent5>
      <a:accent6>
        <a:srgbClr val="DFEDF9"/>
      </a:accent6>
      <a:hlink>
        <a:srgbClr val="64B3E3"/>
      </a:hlink>
      <a:folHlink>
        <a:srgbClr val="004683"/>
      </a:folHlink>
    </a:clrScheme>
    <a:fontScheme name="Frutiger">
      <a:majorFont>
        <a:latin typeface="Frutiger 45 bold"/>
        <a:ea typeface=""/>
        <a:cs typeface=""/>
      </a:majorFont>
      <a:minorFont>
        <a:latin typeface="Frutiger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sFor_Spectra.potx" id="{D243AE31-2911-4724-A6B0-9DF4D975FB8C}" vid="{DF7EB32A-31C2-4AB8-91DF-BF0AD935DC35}"/>
    </a:ext>
  </a:extLst>
</a:theme>
</file>

<file path=ppt/theme/theme2.xml><?xml version="1.0" encoding="utf-8"?>
<a:theme xmlns:a="http://schemas.openxmlformats.org/drawingml/2006/main" name="1_Office Theme">
  <a:themeElements>
    <a:clrScheme name="DHL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ECB2F"/>
      </a:accent1>
      <a:accent2>
        <a:srgbClr val="003C6E"/>
      </a:accent2>
      <a:accent3>
        <a:srgbClr val="1D9FE9"/>
      </a:accent3>
      <a:accent4>
        <a:srgbClr val="D40511"/>
      </a:accent4>
      <a:accent5>
        <a:srgbClr val="BFBFBF"/>
      </a:accent5>
      <a:accent6>
        <a:srgbClr val="DFEDF9"/>
      </a:accent6>
      <a:hlink>
        <a:srgbClr val="64B3E3"/>
      </a:hlink>
      <a:folHlink>
        <a:srgbClr val="004683"/>
      </a:folHlink>
    </a:clrScheme>
    <a:fontScheme name="Frutiger">
      <a:majorFont>
        <a:latin typeface="Frutiger 45 bold"/>
        <a:ea typeface=""/>
        <a:cs typeface=""/>
      </a:majorFont>
      <a:minorFont>
        <a:latin typeface="Frutiger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sFor_Spectra.potx" id="{D243AE31-2911-4724-A6B0-9DF4D975FB8C}" vid="{DF7EB32A-31C2-4AB8-91DF-BF0AD935DC3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e23a45-c1be-4549-912d-df7a4714493e" xsi:nil="true"/>
    <lcf76f155ced4ddcb4097134ff3c332f xmlns="e959ad88-215e-4351-bf97-df1b6f03a8c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A9F7CB9E2E6846B4A59A1184200B9F" ma:contentTypeVersion="14" ma:contentTypeDescription="Create a new document." ma:contentTypeScope="" ma:versionID="9df88c0394eaffffb1a509a53ed64ed8">
  <xsd:schema xmlns:xsd="http://www.w3.org/2001/XMLSchema" xmlns:xs="http://www.w3.org/2001/XMLSchema" xmlns:p="http://schemas.microsoft.com/office/2006/metadata/properties" xmlns:ns2="e959ad88-215e-4351-bf97-df1b6f03a8c4" xmlns:ns3="e9e23a45-c1be-4549-912d-df7a4714493e" targetNamespace="http://schemas.microsoft.com/office/2006/metadata/properties" ma:root="true" ma:fieldsID="5dddffe12ce5ceae167fb97b0a975ce7" ns2:_="" ns3:_="">
    <xsd:import namespace="e959ad88-215e-4351-bf97-df1b6f03a8c4"/>
    <xsd:import namespace="e9e23a45-c1be-4549-912d-df7a471449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59ad88-215e-4351-bf97-df1b6f03a8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c554113-5c1c-4c88-a5a0-ba7e0db088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3a45-c1be-4549-912d-df7a4714493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cabb621-2185-4beb-aa24-ee932de4a0d4}" ma:internalName="TaxCatchAll" ma:showField="CatchAllData" ma:web="e9e23a45-c1be-4549-912d-df7a471449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7B1035-253F-4355-B503-4804E29622AA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e959ad88-215e-4351-bf97-df1b6f03a8c4"/>
    <ds:schemaRef ds:uri="e9e23a45-c1be-4549-912d-df7a4714493e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70FE758-9F8C-4CE8-B816-14F013DF99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1A4E46-4A6D-45D5-8389-6A9204EFC1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59ad88-215e-4351-bf97-df1b6f03a8c4"/>
    <ds:schemaRef ds:uri="e9e23a45-c1be-4549-912d-df7a471449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153</Words>
  <Application>Microsoft Office PowerPoint</Application>
  <PresentationFormat>Widescreen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Frutiger 45 bold</vt:lpstr>
      <vt:lpstr>Frutiger 45 Light</vt:lpstr>
      <vt:lpstr>Trebuchet MS</vt:lpstr>
      <vt:lpstr>3_Office Theme</vt:lpstr>
      <vt:lpstr>1_Office Theme</vt:lpstr>
      <vt:lpstr>Document Digitizer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Guda Rama Chandra Kaladhara Sarma</dc:creator>
  <cp:lastModifiedBy>Ashutosh Dhananjay Bhamare</cp:lastModifiedBy>
  <cp:revision>1</cp:revision>
  <dcterms:created xsi:type="dcterms:W3CDTF">2025-04-24T03:15:31Z</dcterms:created>
  <dcterms:modified xsi:type="dcterms:W3CDTF">2025-06-26T15:53:42Z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0x010100EAA9F7CB9E2E6846B4A59A1184200B9F</vt:lpwstr>
  </property>
  <property fmtid="{D5CDD505-2E9C-101B-9397-08002B2CF9AE}" pid="3" name="MediaServiceImageTags">
    <vt:lpwstr/>
  </property>
</Properties>
</file>