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7FFFEFBC_73DE26FA.xml" ContentType="application/vnd.ms-powerpoint.comments+xml"/>
  <Override PartName="/ppt/notesSlides/notesSlide1.xml" ContentType="application/vnd.openxmlformats-officedocument.presentationml.notesSlide+xml"/>
  <Override PartName="/ppt/comments/modernComment_7FFFEFC1_E990996D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32"/>
  </p:notesMasterIdLst>
  <p:sldIdLst>
    <p:sldId id="2147481639" r:id="rId5"/>
    <p:sldId id="2147481644" r:id="rId6"/>
    <p:sldId id="2147481645" r:id="rId7"/>
    <p:sldId id="2147481646" r:id="rId8"/>
    <p:sldId id="2147481656" r:id="rId9"/>
    <p:sldId id="2147481657" r:id="rId10"/>
    <p:sldId id="2147481663" r:id="rId11"/>
    <p:sldId id="2147481658" r:id="rId12"/>
    <p:sldId id="2147481660" r:id="rId13"/>
    <p:sldId id="2147481659" r:id="rId14"/>
    <p:sldId id="2147481638" r:id="rId15"/>
    <p:sldId id="2147479445" r:id="rId16"/>
    <p:sldId id="2147479483" r:id="rId17"/>
    <p:sldId id="2147479484" r:id="rId18"/>
    <p:sldId id="2147479447" r:id="rId19"/>
    <p:sldId id="2147479488" r:id="rId20"/>
    <p:sldId id="2147479489" r:id="rId21"/>
    <p:sldId id="2147481664" r:id="rId22"/>
    <p:sldId id="2147481662" r:id="rId23"/>
    <p:sldId id="2147479179" r:id="rId24"/>
    <p:sldId id="2147479450" r:id="rId25"/>
    <p:sldId id="2147481654" r:id="rId26"/>
    <p:sldId id="2147479454" r:id="rId27"/>
    <p:sldId id="2147479481" r:id="rId28"/>
    <p:sldId id="2147481665" r:id="rId29"/>
    <p:sldId id="2147481655" r:id="rId30"/>
    <p:sldId id="214748163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87D4FB-4AA2-920F-2297-95FE5D3A4759}" name="Arindam Guha Mazumder" initials="AM" userId="S::Arindam.61096170@ltimindtree.com::5cb7cb5e-1aa1-47d3-840f-8ceb4c5ebe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DD0"/>
    <a:srgbClr val="209BFD"/>
    <a:srgbClr val="020A51"/>
    <a:srgbClr val="070B13"/>
    <a:srgbClr val="01598D"/>
    <a:srgbClr val="EDEDED"/>
    <a:srgbClr val="B4198A"/>
    <a:srgbClr val="19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14C6B-A8D4-4B1A-99B6-18153712DA42}" v="4" dt="2025-06-26T14:24:43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ndam Guha Mazumder" userId="5cb7cb5e-1aa1-47d3-840f-8ceb4c5ebe93" providerId="ADAL" clId="{F59CEF7A-84A2-4894-AA77-817239AB1CF2}"/>
    <pc:docChg chg="undo custSel addSld delSld modSld">
      <pc:chgData name="Arindam Guha Mazumder" userId="5cb7cb5e-1aa1-47d3-840f-8ceb4c5ebe93" providerId="ADAL" clId="{F59CEF7A-84A2-4894-AA77-817239AB1CF2}" dt="2025-06-11T06:07:13.317" v="613" actId="47"/>
      <pc:docMkLst>
        <pc:docMk/>
      </pc:docMkLst>
      <pc:sldChg chg="add modNotesTx">
        <pc:chgData name="Arindam Guha Mazumder" userId="5cb7cb5e-1aa1-47d3-840f-8ceb4c5ebe93" providerId="ADAL" clId="{F59CEF7A-84A2-4894-AA77-817239AB1CF2}" dt="2025-05-19T06:51:46.099" v="22"/>
        <pc:sldMkLst>
          <pc:docMk/>
          <pc:sldMk cId="3120647754" sldId="2147479447"/>
        </pc:sldMkLst>
      </pc:sldChg>
      <pc:sldChg chg="modSp mod">
        <pc:chgData name="Arindam Guha Mazumder" userId="5cb7cb5e-1aa1-47d3-840f-8ceb4c5ebe93" providerId="ADAL" clId="{F59CEF7A-84A2-4894-AA77-817239AB1CF2}" dt="2025-05-09T07:57:57.970" v="21" actId="20577"/>
        <pc:sldMkLst>
          <pc:docMk/>
          <pc:sldMk cId="1943938810" sldId="2147479484"/>
        </pc:sldMkLst>
        <pc:spChg chg="mod">
          <ac:chgData name="Arindam Guha Mazumder" userId="5cb7cb5e-1aa1-47d3-840f-8ceb4c5ebe93" providerId="ADAL" clId="{F59CEF7A-84A2-4894-AA77-817239AB1CF2}" dt="2025-05-09T07:57:57.970" v="21" actId="20577"/>
          <ac:spMkLst>
            <pc:docMk/>
            <pc:sldMk cId="1943938810" sldId="2147479484"/>
            <ac:spMk id="19" creationId="{15420EB1-C329-9FC2-CF3E-1F665D3DE63A}"/>
          </ac:spMkLst>
        </pc:spChg>
      </pc:sldChg>
      <pc:sldChg chg="modSp mod">
        <pc:chgData name="Arindam Guha Mazumder" userId="5cb7cb5e-1aa1-47d3-840f-8ceb4c5ebe93" providerId="ADAL" clId="{F59CEF7A-84A2-4894-AA77-817239AB1CF2}" dt="2025-05-05T07:23:58.136" v="7" actId="404"/>
        <pc:sldMkLst>
          <pc:docMk/>
          <pc:sldMk cId="3918567789" sldId="2147479489"/>
        </pc:sldMkLst>
        <pc:spChg chg="mod">
          <ac:chgData name="Arindam Guha Mazumder" userId="5cb7cb5e-1aa1-47d3-840f-8ceb4c5ebe93" providerId="ADAL" clId="{F59CEF7A-84A2-4894-AA77-817239AB1CF2}" dt="2025-05-05T07:23:42.814" v="3" actId="404"/>
          <ac:spMkLst>
            <pc:docMk/>
            <pc:sldMk cId="3918567789" sldId="2147479489"/>
            <ac:spMk id="6" creationId="{9E41E1ED-C3A6-0404-A15C-CF70B825625E}"/>
          </ac:spMkLst>
        </pc:spChg>
        <pc:spChg chg="mod">
          <ac:chgData name="Arindam Guha Mazumder" userId="5cb7cb5e-1aa1-47d3-840f-8ceb4c5ebe93" providerId="ADAL" clId="{F59CEF7A-84A2-4894-AA77-817239AB1CF2}" dt="2025-05-05T07:23:48.029" v="4" actId="404"/>
          <ac:spMkLst>
            <pc:docMk/>
            <pc:sldMk cId="3918567789" sldId="2147479489"/>
            <ac:spMk id="12" creationId="{F32FEED6-00CF-53D0-FD64-331510FE34D3}"/>
          </ac:spMkLst>
        </pc:spChg>
        <pc:spChg chg="mod">
          <ac:chgData name="Arindam Guha Mazumder" userId="5cb7cb5e-1aa1-47d3-840f-8ceb4c5ebe93" providerId="ADAL" clId="{F59CEF7A-84A2-4894-AA77-817239AB1CF2}" dt="2025-05-05T07:23:51.983" v="5" actId="404"/>
          <ac:spMkLst>
            <pc:docMk/>
            <pc:sldMk cId="3918567789" sldId="2147479489"/>
            <ac:spMk id="15" creationId="{CBEBF7F6-048E-30D1-2AD1-0D521AB27922}"/>
          </ac:spMkLst>
        </pc:spChg>
        <pc:spChg chg="mod">
          <ac:chgData name="Arindam Guha Mazumder" userId="5cb7cb5e-1aa1-47d3-840f-8ceb4c5ebe93" providerId="ADAL" clId="{F59CEF7A-84A2-4894-AA77-817239AB1CF2}" dt="2025-05-05T07:23:55.117" v="6" actId="404"/>
          <ac:spMkLst>
            <pc:docMk/>
            <pc:sldMk cId="3918567789" sldId="2147479489"/>
            <ac:spMk id="18" creationId="{479B9927-224E-691E-7AD2-0E60437F7D68}"/>
          </ac:spMkLst>
        </pc:spChg>
        <pc:spChg chg="mod">
          <ac:chgData name="Arindam Guha Mazumder" userId="5cb7cb5e-1aa1-47d3-840f-8ceb4c5ebe93" providerId="ADAL" clId="{F59CEF7A-84A2-4894-AA77-817239AB1CF2}" dt="2025-05-05T07:23:58.136" v="7" actId="404"/>
          <ac:spMkLst>
            <pc:docMk/>
            <pc:sldMk cId="3918567789" sldId="2147479489"/>
            <ac:spMk id="21" creationId="{74216999-3088-EB4B-4221-3ED75C5C8EA3}"/>
          </ac:spMkLst>
        </pc:spChg>
      </pc:sldChg>
      <pc:sldChg chg="addSp delSp modSp mod">
        <pc:chgData name="Arindam Guha Mazumder" userId="5cb7cb5e-1aa1-47d3-840f-8ceb4c5ebe93" providerId="ADAL" clId="{F59CEF7A-84A2-4894-AA77-817239AB1CF2}" dt="2025-05-19T15:38:09.192" v="318" actId="207"/>
        <pc:sldMkLst>
          <pc:docMk/>
          <pc:sldMk cId="2419414505" sldId="2147481656"/>
        </pc:sldMkLst>
        <pc:spChg chg="add mod">
          <ac:chgData name="Arindam Guha Mazumder" userId="5cb7cb5e-1aa1-47d3-840f-8ceb4c5ebe93" providerId="ADAL" clId="{F59CEF7A-84A2-4894-AA77-817239AB1CF2}" dt="2025-05-19T15:38:09.192" v="318" actId="207"/>
          <ac:spMkLst>
            <pc:docMk/>
            <pc:sldMk cId="2419414505" sldId="2147481656"/>
            <ac:spMk id="4" creationId="{FF0256D3-938C-EED9-4873-B338A11F5651}"/>
          </ac:spMkLst>
        </pc:spChg>
        <pc:spChg chg="add mod">
          <ac:chgData name="Arindam Guha Mazumder" userId="5cb7cb5e-1aa1-47d3-840f-8ceb4c5ebe93" providerId="ADAL" clId="{F59CEF7A-84A2-4894-AA77-817239AB1CF2}" dt="2025-05-19T07:46:02.280" v="222" actId="207"/>
          <ac:spMkLst>
            <pc:docMk/>
            <pc:sldMk cId="2419414505" sldId="2147481656"/>
            <ac:spMk id="5" creationId="{AD38FF3C-16B5-FD83-CEF2-E386479BEAD4}"/>
          </ac:spMkLst>
        </pc:spChg>
        <pc:spChg chg="mod">
          <ac:chgData name="Arindam Guha Mazumder" userId="5cb7cb5e-1aa1-47d3-840f-8ceb4c5ebe93" providerId="ADAL" clId="{F59CEF7A-84A2-4894-AA77-817239AB1CF2}" dt="2025-05-19T07:43:59.656" v="164" actId="1035"/>
          <ac:spMkLst>
            <pc:docMk/>
            <pc:sldMk cId="2419414505" sldId="2147481656"/>
            <ac:spMk id="6" creationId="{E87A8A75-3888-517B-885E-B9D342CAF172}"/>
          </ac:spMkLst>
        </pc:spChg>
        <pc:spChg chg="mod">
          <ac:chgData name="Arindam Guha Mazumder" userId="5cb7cb5e-1aa1-47d3-840f-8ceb4c5ebe93" providerId="ADAL" clId="{F59CEF7A-84A2-4894-AA77-817239AB1CF2}" dt="2025-05-19T07:51:11.951" v="288" actId="255"/>
          <ac:spMkLst>
            <pc:docMk/>
            <pc:sldMk cId="2419414505" sldId="2147481656"/>
            <ac:spMk id="13" creationId="{BF02E6F7-FEE6-660D-12F0-40C3D2E07D10}"/>
          </ac:spMkLst>
        </pc:spChg>
        <pc:spChg chg="mod">
          <ac:chgData name="Arindam Guha Mazumder" userId="5cb7cb5e-1aa1-47d3-840f-8ceb4c5ebe93" providerId="ADAL" clId="{F59CEF7A-84A2-4894-AA77-817239AB1CF2}" dt="2025-05-19T07:51:11.951" v="288" actId="255"/>
          <ac:spMkLst>
            <pc:docMk/>
            <pc:sldMk cId="2419414505" sldId="2147481656"/>
            <ac:spMk id="14" creationId="{97EC81E5-FFED-C63E-B7B3-0F04C11D8D11}"/>
          </ac:spMkLst>
        </pc:spChg>
        <pc:spChg chg="mod">
          <ac:chgData name="Arindam Guha Mazumder" userId="5cb7cb5e-1aa1-47d3-840f-8ceb4c5ebe93" providerId="ADAL" clId="{F59CEF7A-84A2-4894-AA77-817239AB1CF2}" dt="2025-05-19T07:51:11.951" v="288" actId="255"/>
          <ac:spMkLst>
            <pc:docMk/>
            <pc:sldMk cId="2419414505" sldId="2147481656"/>
            <ac:spMk id="16" creationId="{F7194196-F48F-6259-3535-AA5338753995}"/>
          </ac:spMkLst>
        </pc:spChg>
        <pc:spChg chg="mod">
          <ac:chgData name="Arindam Guha Mazumder" userId="5cb7cb5e-1aa1-47d3-840f-8ceb4c5ebe93" providerId="ADAL" clId="{F59CEF7A-84A2-4894-AA77-817239AB1CF2}" dt="2025-05-19T07:51:11.951" v="288" actId="255"/>
          <ac:spMkLst>
            <pc:docMk/>
            <pc:sldMk cId="2419414505" sldId="2147481656"/>
            <ac:spMk id="17" creationId="{75822251-2405-9548-A4A1-7AF827D9D9CD}"/>
          </ac:spMkLst>
        </pc:spChg>
        <pc:spChg chg="mod">
          <ac:chgData name="Arindam Guha Mazumder" userId="5cb7cb5e-1aa1-47d3-840f-8ceb4c5ebe93" providerId="ADAL" clId="{F59CEF7A-84A2-4894-AA77-817239AB1CF2}" dt="2025-05-19T07:51:11.951" v="288" actId="255"/>
          <ac:spMkLst>
            <pc:docMk/>
            <pc:sldMk cId="2419414505" sldId="2147481656"/>
            <ac:spMk id="19" creationId="{771417D9-3CE4-3CC6-D0B5-0EE7656B5703}"/>
          </ac:spMkLst>
        </pc:spChg>
        <pc:spChg chg="mod">
          <ac:chgData name="Arindam Guha Mazumder" userId="5cb7cb5e-1aa1-47d3-840f-8ceb4c5ebe93" providerId="ADAL" clId="{F59CEF7A-84A2-4894-AA77-817239AB1CF2}" dt="2025-05-19T07:51:11.951" v="288" actId="255"/>
          <ac:spMkLst>
            <pc:docMk/>
            <pc:sldMk cId="2419414505" sldId="2147481656"/>
            <ac:spMk id="20" creationId="{157D6693-1C87-7657-B8FF-1F1D843670A6}"/>
          </ac:spMkLst>
        </pc:spChg>
        <pc:spChg chg="add mod">
          <ac:chgData name="Arindam Guha Mazumder" userId="5cb7cb5e-1aa1-47d3-840f-8ceb4c5ebe93" providerId="ADAL" clId="{F59CEF7A-84A2-4894-AA77-817239AB1CF2}" dt="2025-05-19T15:38:01.166" v="316" actId="207"/>
          <ac:spMkLst>
            <pc:docMk/>
            <pc:sldMk cId="2419414505" sldId="2147481656"/>
            <ac:spMk id="21" creationId="{CEB26229-5819-9DDB-4FD4-133E36A0164B}"/>
          </ac:spMkLst>
        </pc:spChg>
        <pc:spChg chg="add mod">
          <ac:chgData name="Arindam Guha Mazumder" userId="5cb7cb5e-1aa1-47d3-840f-8ceb4c5ebe93" providerId="ADAL" clId="{F59CEF7A-84A2-4894-AA77-817239AB1CF2}" dt="2025-05-19T15:38:01.166" v="316" actId="207"/>
          <ac:spMkLst>
            <pc:docMk/>
            <pc:sldMk cId="2419414505" sldId="2147481656"/>
            <ac:spMk id="22" creationId="{CA599540-82D8-0D56-582D-CA8845E0E758}"/>
          </ac:spMkLst>
        </pc:spChg>
        <pc:spChg chg="mod">
          <ac:chgData name="Arindam Guha Mazumder" userId="5cb7cb5e-1aa1-47d3-840f-8ceb4c5ebe93" providerId="ADAL" clId="{F59CEF7A-84A2-4894-AA77-817239AB1CF2}" dt="2025-05-19T07:43:59.656" v="164" actId="1035"/>
          <ac:spMkLst>
            <pc:docMk/>
            <pc:sldMk cId="2419414505" sldId="2147481656"/>
            <ac:spMk id="37" creationId="{E62D3B73-9212-9295-4B26-625E920E3283}"/>
          </ac:spMkLst>
        </pc:spChg>
        <pc:spChg chg="mod">
          <ac:chgData name="Arindam Guha Mazumder" userId="5cb7cb5e-1aa1-47d3-840f-8ceb4c5ebe93" providerId="ADAL" clId="{F59CEF7A-84A2-4894-AA77-817239AB1CF2}" dt="2025-05-19T07:44:58.678" v="166" actId="14100"/>
          <ac:spMkLst>
            <pc:docMk/>
            <pc:sldMk cId="2419414505" sldId="2147481656"/>
            <ac:spMk id="39" creationId="{623D3048-90C3-B80F-4435-03400DE8FD4F}"/>
          </ac:spMkLst>
        </pc:spChg>
        <pc:spChg chg="mod">
          <ac:chgData name="Arindam Guha Mazumder" userId="5cb7cb5e-1aa1-47d3-840f-8ceb4c5ebe93" providerId="ADAL" clId="{F59CEF7A-84A2-4894-AA77-817239AB1CF2}" dt="2025-05-19T07:43:59.656" v="164" actId="1035"/>
          <ac:spMkLst>
            <pc:docMk/>
            <pc:sldMk cId="2419414505" sldId="2147481656"/>
            <ac:spMk id="41" creationId="{4E7DC694-6FF0-A6A8-5408-1D722E208E73}"/>
          </ac:spMkLst>
        </pc:spChg>
        <pc:spChg chg="mod">
          <ac:chgData name="Arindam Guha Mazumder" userId="5cb7cb5e-1aa1-47d3-840f-8ceb4c5ebe93" providerId="ADAL" clId="{F59CEF7A-84A2-4894-AA77-817239AB1CF2}" dt="2025-05-19T07:45:07.142" v="178" actId="1036"/>
          <ac:spMkLst>
            <pc:docMk/>
            <pc:sldMk cId="2419414505" sldId="2147481656"/>
            <ac:spMk id="42" creationId="{C1138F1F-0E83-8953-311E-A6B153B60B2F}"/>
          </ac:spMkLst>
        </pc:spChg>
        <pc:spChg chg="mod">
          <ac:chgData name="Arindam Guha Mazumder" userId="5cb7cb5e-1aa1-47d3-840f-8ceb4c5ebe93" providerId="ADAL" clId="{F59CEF7A-84A2-4894-AA77-817239AB1CF2}" dt="2025-05-19T07:45:14.577" v="187" actId="1035"/>
          <ac:spMkLst>
            <pc:docMk/>
            <pc:sldMk cId="2419414505" sldId="2147481656"/>
            <ac:spMk id="43" creationId="{4C21E746-51EA-286C-C2AC-8444C5E675F6}"/>
          </ac:spMkLst>
        </pc:spChg>
        <pc:spChg chg="mod">
          <ac:chgData name="Arindam Guha Mazumder" userId="5cb7cb5e-1aa1-47d3-840f-8ceb4c5ebe93" providerId="ADAL" clId="{F59CEF7A-84A2-4894-AA77-817239AB1CF2}" dt="2025-05-19T07:45:14.577" v="187" actId="1035"/>
          <ac:spMkLst>
            <pc:docMk/>
            <pc:sldMk cId="2419414505" sldId="2147481656"/>
            <ac:spMk id="44" creationId="{C063D1E1-078F-C7F4-D510-6B3A490D5F61}"/>
          </ac:spMkLst>
        </pc:spChg>
        <pc:spChg chg="mod">
          <ac:chgData name="Arindam Guha Mazumder" userId="5cb7cb5e-1aa1-47d3-840f-8ceb4c5ebe93" providerId="ADAL" clId="{F59CEF7A-84A2-4894-AA77-817239AB1CF2}" dt="2025-05-19T07:45:14.577" v="187" actId="1035"/>
          <ac:spMkLst>
            <pc:docMk/>
            <pc:sldMk cId="2419414505" sldId="2147481656"/>
            <ac:spMk id="45" creationId="{497C509B-5A65-FCDD-01FF-5AB27311F7CA}"/>
          </ac:spMkLst>
        </pc:spChg>
        <pc:spChg chg="mod">
          <ac:chgData name="Arindam Guha Mazumder" userId="5cb7cb5e-1aa1-47d3-840f-8ceb4c5ebe93" providerId="ADAL" clId="{F59CEF7A-84A2-4894-AA77-817239AB1CF2}" dt="2025-05-19T07:45:07.142" v="178" actId="1036"/>
          <ac:spMkLst>
            <pc:docMk/>
            <pc:sldMk cId="2419414505" sldId="2147481656"/>
            <ac:spMk id="46" creationId="{06D752D3-F90A-3C52-8A92-AD45B86C07FB}"/>
          </ac:spMkLst>
        </pc:spChg>
        <pc:spChg chg="mod">
          <ac:chgData name="Arindam Guha Mazumder" userId="5cb7cb5e-1aa1-47d3-840f-8ceb4c5ebe93" providerId="ADAL" clId="{F59CEF7A-84A2-4894-AA77-817239AB1CF2}" dt="2025-05-19T07:45:30.263" v="207" actId="1035"/>
          <ac:spMkLst>
            <pc:docMk/>
            <pc:sldMk cId="2419414505" sldId="2147481656"/>
            <ac:spMk id="47" creationId="{3A558559-8D5D-6D21-711B-217A88C604B0}"/>
          </ac:spMkLst>
        </pc:spChg>
        <pc:spChg chg="mod">
          <ac:chgData name="Arindam Guha Mazumder" userId="5cb7cb5e-1aa1-47d3-840f-8ceb4c5ebe93" providerId="ADAL" clId="{F59CEF7A-84A2-4894-AA77-817239AB1CF2}" dt="2025-05-19T07:45:24.250" v="199" actId="1035"/>
          <ac:spMkLst>
            <pc:docMk/>
            <pc:sldMk cId="2419414505" sldId="2147481656"/>
            <ac:spMk id="48" creationId="{2AEA4404-76D0-BE04-1649-B8F170418E1F}"/>
          </ac:spMkLst>
        </pc:spChg>
        <pc:spChg chg="mod">
          <ac:chgData name="Arindam Guha Mazumder" userId="5cb7cb5e-1aa1-47d3-840f-8ceb4c5ebe93" providerId="ADAL" clId="{F59CEF7A-84A2-4894-AA77-817239AB1CF2}" dt="2025-05-19T07:45:24.250" v="199" actId="1035"/>
          <ac:spMkLst>
            <pc:docMk/>
            <pc:sldMk cId="2419414505" sldId="2147481656"/>
            <ac:spMk id="49" creationId="{0D0CC410-26B8-3622-057F-34C195C6DD2E}"/>
          </ac:spMkLst>
        </pc:spChg>
        <pc:spChg chg="mod">
          <ac:chgData name="Arindam Guha Mazumder" userId="5cb7cb5e-1aa1-47d3-840f-8ceb4c5ebe93" providerId="ADAL" clId="{F59CEF7A-84A2-4894-AA77-817239AB1CF2}" dt="2025-05-19T07:45:24.250" v="199" actId="1035"/>
          <ac:spMkLst>
            <pc:docMk/>
            <pc:sldMk cId="2419414505" sldId="2147481656"/>
            <ac:spMk id="50" creationId="{2A3D0E2B-895C-C9D0-0E20-879804B5DCBF}"/>
          </ac:spMkLst>
        </pc:spChg>
        <pc:spChg chg="mod">
          <ac:chgData name="Arindam Guha Mazumder" userId="5cb7cb5e-1aa1-47d3-840f-8ceb4c5ebe93" providerId="ADAL" clId="{F59CEF7A-84A2-4894-AA77-817239AB1CF2}" dt="2025-05-19T07:45:30.263" v="207" actId="1035"/>
          <ac:spMkLst>
            <pc:docMk/>
            <pc:sldMk cId="2419414505" sldId="2147481656"/>
            <ac:spMk id="51" creationId="{74E0ED0B-6FF1-CC23-F950-E474E11D28E9}"/>
          </ac:spMkLst>
        </pc:spChg>
        <pc:spChg chg="mod">
          <ac:chgData name="Arindam Guha Mazumder" userId="5cb7cb5e-1aa1-47d3-840f-8ceb4c5ebe93" providerId="ADAL" clId="{F59CEF7A-84A2-4894-AA77-817239AB1CF2}" dt="2025-05-19T07:45:30.263" v="207" actId="1035"/>
          <ac:spMkLst>
            <pc:docMk/>
            <pc:sldMk cId="2419414505" sldId="2147481656"/>
            <ac:spMk id="52" creationId="{AD07B324-27E8-B724-AC0E-B9BFC20C7A94}"/>
          </ac:spMkLst>
        </pc:spChg>
        <pc:spChg chg="mod">
          <ac:chgData name="Arindam Guha Mazumder" userId="5cb7cb5e-1aa1-47d3-840f-8ceb4c5ebe93" providerId="ADAL" clId="{F59CEF7A-84A2-4894-AA77-817239AB1CF2}" dt="2025-05-19T07:45:07.142" v="178" actId="1036"/>
          <ac:spMkLst>
            <pc:docMk/>
            <pc:sldMk cId="2419414505" sldId="2147481656"/>
            <ac:spMk id="53" creationId="{ECF26682-9173-F60E-EAD4-6393F0CD9200}"/>
          </ac:spMkLst>
        </pc:spChg>
        <pc:spChg chg="mod">
          <ac:chgData name="Arindam Guha Mazumder" userId="5cb7cb5e-1aa1-47d3-840f-8ceb4c5ebe93" providerId="ADAL" clId="{F59CEF7A-84A2-4894-AA77-817239AB1CF2}" dt="2025-05-19T07:52:24.309" v="293" actId="404"/>
          <ac:spMkLst>
            <pc:docMk/>
            <pc:sldMk cId="2419414505" sldId="2147481656"/>
            <ac:spMk id="54" creationId="{AC03F774-02E1-6643-7024-C8ECC37B61A6}"/>
          </ac:spMkLst>
        </pc:spChg>
        <pc:spChg chg="mod">
          <ac:chgData name="Arindam Guha Mazumder" userId="5cb7cb5e-1aa1-47d3-840f-8ceb4c5ebe93" providerId="ADAL" clId="{F59CEF7A-84A2-4894-AA77-817239AB1CF2}" dt="2025-05-19T07:52:01.759" v="290" actId="404"/>
          <ac:spMkLst>
            <pc:docMk/>
            <pc:sldMk cId="2419414505" sldId="2147481656"/>
            <ac:spMk id="58" creationId="{B9C131DB-0B99-ACF7-7241-5A499D57A7A2}"/>
          </ac:spMkLst>
        </pc:spChg>
        <pc:spChg chg="mod">
          <ac:chgData name="Arindam Guha Mazumder" userId="5cb7cb5e-1aa1-47d3-840f-8ceb4c5ebe93" providerId="ADAL" clId="{F59CEF7A-84A2-4894-AA77-817239AB1CF2}" dt="2025-05-19T07:52:01.759" v="290" actId="404"/>
          <ac:spMkLst>
            <pc:docMk/>
            <pc:sldMk cId="2419414505" sldId="2147481656"/>
            <ac:spMk id="59" creationId="{EA924F28-BE43-564A-8621-BB0FE2BA2656}"/>
          </ac:spMkLst>
        </pc:spChg>
        <pc:spChg chg="mod">
          <ac:chgData name="Arindam Guha Mazumder" userId="5cb7cb5e-1aa1-47d3-840f-8ceb4c5ebe93" providerId="ADAL" clId="{F59CEF7A-84A2-4894-AA77-817239AB1CF2}" dt="2025-05-19T07:52:01.759" v="290" actId="404"/>
          <ac:spMkLst>
            <pc:docMk/>
            <pc:sldMk cId="2419414505" sldId="2147481656"/>
            <ac:spMk id="60" creationId="{B03165C0-1F5D-2478-65DE-08198A5205A8}"/>
          </ac:spMkLst>
        </pc:spChg>
        <pc:spChg chg="mod">
          <ac:chgData name="Arindam Guha Mazumder" userId="5cb7cb5e-1aa1-47d3-840f-8ceb4c5ebe93" providerId="ADAL" clId="{F59CEF7A-84A2-4894-AA77-817239AB1CF2}" dt="2025-05-19T07:52:10.532" v="292" actId="404"/>
          <ac:spMkLst>
            <pc:docMk/>
            <pc:sldMk cId="2419414505" sldId="2147481656"/>
            <ac:spMk id="61" creationId="{87E6A580-88AC-A347-8C34-41D004F75CD9}"/>
          </ac:spMkLst>
        </pc:spChg>
        <pc:spChg chg="mod">
          <ac:chgData name="Arindam Guha Mazumder" userId="5cb7cb5e-1aa1-47d3-840f-8ceb4c5ebe93" providerId="ADAL" clId="{F59CEF7A-84A2-4894-AA77-817239AB1CF2}" dt="2025-05-19T07:52:10.532" v="292" actId="404"/>
          <ac:spMkLst>
            <pc:docMk/>
            <pc:sldMk cId="2419414505" sldId="2147481656"/>
            <ac:spMk id="62" creationId="{8E9C9957-4000-A480-2B6E-9CF7513E52A9}"/>
          </ac:spMkLst>
        </pc:spChg>
        <pc:spChg chg="mod">
          <ac:chgData name="Arindam Guha Mazumder" userId="5cb7cb5e-1aa1-47d3-840f-8ceb4c5ebe93" providerId="ADAL" clId="{F59CEF7A-84A2-4894-AA77-817239AB1CF2}" dt="2025-05-19T15:38:09.192" v="318" actId="207"/>
          <ac:spMkLst>
            <pc:docMk/>
            <pc:sldMk cId="2419414505" sldId="2147481656"/>
            <ac:spMk id="63" creationId="{1F3A2FB7-60F2-33D5-1EB0-466643EF124A}"/>
          </ac:spMkLst>
        </pc:spChg>
        <pc:spChg chg="mod">
          <ac:chgData name="Arindam Guha Mazumder" userId="5cb7cb5e-1aa1-47d3-840f-8ceb4c5ebe93" providerId="ADAL" clId="{F59CEF7A-84A2-4894-AA77-817239AB1CF2}" dt="2025-05-19T07:52:10.532" v="292" actId="404"/>
          <ac:spMkLst>
            <pc:docMk/>
            <pc:sldMk cId="2419414505" sldId="2147481656"/>
            <ac:spMk id="64" creationId="{308F8016-2A79-F8B0-0A24-DBAE0868161E}"/>
          </ac:spMkLst>
        </pc:spChg>
        <pc:grpChg chg="add mod">
          <ac:chgData name="Arindam Guha Mazumder" userId="5cb7cb5e-1aa1-47d3-840f-8ceb4c5ebe93" providerId="ADAL" clId="{F59CEF7A-84A2-4894-AA77-817239AB1CF2}" dt="2025-05-19T07:49:36.373" v="245" actId="1076"/>
          <ac:grpSpMkLst>
            <pc:docMk/>
            <pc:sldMk cId="2419414505" sldId="2147481656"/>
            <ac:grpSpMk id="12" creationId="{E1E957C1-9BFC-80B0-B020-62ACA2F728C9}"/>
          </ac:grpSpMkLst>
        </pc:grpChg>
        <pc:grpChg chg="add mod">
          <ac:chgData name="Arindam Guha Mazumder" userId="5cb7cb5e-1aa1-47d3-840f-8ceb4c5ebe93" providerId="ADAL" clId="{F59CEF7A-84A2-4894-AA77-817239AB1CF2}" dt="2025-05-19T07:49:54.333" v="247" actId="1076"/>
          <ac:grpSpMkLst>
            <pc:docMk/>
            <pc:sldMk cId="2419414505" sldId="2147481656"/>
            <ac:grpSpMk id="15" creationId="{0512B70A-4B38-1218-5C88-629BCF8BB176}"/>
          </ac:grpSpMkLst>
        </pc:grpChg>
        <pc:grpChg chg="add mod">
          <ac:chgData name="Arindam Guha Mazumder" userId="5cb7cb5e-1aa1-47d3-840f-8ceb4c5ebe93" providerId="ADAL" clId="{F59CEF7A-84A2-4894-AA77-817239AB1CF2}" dt="2025-05-19T07:50:33.107" v="269" actId="1076"/>
          <ac:grpSpMkLst>
            <pc:docMk/>
            <pc:sldMk cId="2419414505" sldId="2147481656"/>
            <ac:grpSpMk id="18" creationId="{1496DFF9-F6A8-BACD-C52D-0D288DD2482C}"/>
          </ac:grpSpMkLst>
        </pc:grpChg>
      </pc:sldChg>
      <pc:sldChg chg="modSp mod">
        <pc:chgData name="Arindam Guha Mazumder" userId="5cb7cb5e-1aa1-47d3-840f-8ceb4c5ebe93" providerId="ADAL" clId="{F59CEF7A-84A2-4894-AA77-817239AB1CF2}" dt="2025-06-02T04:37:24.874" v="347"/>
        <pc:sldMkLst>
          <pc:docMk/>
          <pc:sldMk cId="3013530159" sldId="2147481657"/>
        </pc:sldMkLst>
        <pc:spChg chg="mod">
          <ac:chgData name="Arindam Guha Mazumder" userId="5cb7cb5e-1aa1-47d3-840f-8ceb4c5ebe93" providerId="ADAL" clId="{F59CEF7A-84A2-4894-AA77-817239AB1CF2}" dt="2025-06-02T04:36:14.151" v="346" actId="20577"/>
          <ac:spMkLst>
            <pc:docMk/>
            <pc:sldMk cId="3013530159" sldId="2147481657"/>
            <ac:spMk id="49" creationId="{BD57CCB2-046B-5B2C-4ACE-BF59EAA0C0ED}"/>
          </ac:spMkLst>
        </pc:spChg>
        <pc:spChg chg="mod">
          <ac:chgData name="Arindam Guha Mazumder" userId="5cb7cb5e-1aa1-47d3-840f-8ceb4c5ebe93" providerId="ADAL" clId="{F59CEF7A-84A2-4894-AA77-817239AB1CF2}" dt="2025-06-02T04:37:24.874" v="347"/>
          <ac:spMkLst>
            <pc:docMk/>
            <pc:sldMk cId="3013530159" sldId="2147481657"/>
            <ac:spMk id="50" creationId="{C0BC9E2A-6E7E-5EB9-C401-36FBF986EAEA}"/>
          </ac:spMkLst>
        </pc:spChg>
      </pc:sldChg>
      <pc:sldChg chg="addSp delSp modSp mod">
        <pc:chgData name="Arindam Guha Mazumder" userId="5cb7cb5e-1aa1-47d3-840f-8ceb4c5ebe93" providerId="ADAL" clId="{F59CEF7A-84A2-4894-AA77-817239AB1CF2}" dt="2025-05-19T07:32:57.874" v="74" actId="1076"/>
        <pc:sldMkLst>
          <pc:docMk/>
          <pc:sldMk cId="3513568691" sldId="2147481658"/>
        </pc:sldMkLst>
        <pc:spChg chg="add mod">
          <ac:chgData name="Arindam Guha Mazumder" userId="5cb7cb5e-1aa1-47d3-840f-8ceb4c5ebe93" providerId="ADAL" clId="{F59CEF7A-84A2-4894-AA77-817239AB1CF2}" dt="2025-05-19T07:32:10.037" v="58" actId="1076"/>
          <ac:spMkLst>
            <pc:docMk/>
            <pc:sldMk cId="3513568691" sldId="2147481658"/>
            <ac:spMk id="5" creationId="{39A70E81-8158-BDCF-3D88-DD609C42EE99}"/>
          </ac:spMkLst>
        </pc:spChg>
        <pc:spChg chg="add mod">
          <ac:chgData name="Arindam Guha Mazumder" userId="5cb7cb5e-1aa1-47d3-840f-8ceb4c5ebe93" providerId="ADAL" clId="{F59CEF7A-84A2-4894-AA77-817239AB1CF2}" dt="2025-05-19T07:32:10.037" v="58" actId="1076"/>
          <ac:spMkLst>
            <pc:docMk/>
            <pc:sldMk cId="3513568691" sldId="2147481658"/>
            <ac:spMk id="6" creationId="{8AFE3AD0-871A-12DD-4597-0C74611F18A2}"/>
          </ac:spMkLst>
        </pc:spChg>
        <pc:spChg chg="add mod">
          <ac:chgData name="Arindam Guha Mazumder" userId="5cb7cb5e-1aa1-47d3-840f-8ceb4c5ebe93" providerId="ADAL" clId="{F59CEF7A-84A2-4894-AA77-817239AB1CF2}" dt="2025-05-19T07:32:10.037" v="58" actId="1076"/>
          <ac:spMkLst>
            <pc:docMk/>
            <pc:sldMk cId="3513568691" sldId="2147481658"/>
            <ac:spMk id="7" creationId="{14E5E37C-5950-77F8-69D1-DA54A5A12A0B}"/>
          </ac:spMkLst>
        </pc:spChg>
        <pc:spChg chg="mod">
          <ac:chgData name="Arindam Guha Mazumder" userId="5cb7cb5e-1aa1-47d3-840f-8ceb4c5ebe93" providerId="ADAL" clId="{F59CEF7A-84A2-4894-AA77-817239AB1CF2}" dt="2025-05-19T07:32:19.259" v="70" actId="20577"/>
          <ac:spMkLst>
            <pc:docMk/>
            <pc:sldMk cId="3513568691" sldId="2147481658"/>
            <ac:spMk id="70" creationId="{18E80C6C-BA67-7277-BAF9-0308A512916D}"/>
          </ac:spMkLst>
        </pc:spChg>
        <pc:picChg chg="add mod">
          <ac:chgData name="Arindam Guha Mazumder" userId="5cb7cb5e-1aa1-47d3-840f-8ceb4c5ebe93" providerId="ADAL" clId="{F59CEF7A-84A2-4894-AA77-817239AB1CF2}" dt="2025-05-19T07:32:10.037" v="58" actId="1076"/>
          <ac:picMkLst>
            <pc:docMk/>
            <pc:sldMk cId="3513568691" sldId="2147481658"/>
            <ac:picMk id="8" creationId="{71A9AEEC-2A32-5BE5-EB07-F3217A94A611}"/>
          </ac:picMkLst>
        </pc:picChg>
        <pc:picChg chg="add mod">
          <ac:chgData name="Arindam Guha Mazumder" userId="5cb7cb5e-1aa1-47d3-840f-8ceb4c5ebe93" providerId="ADAL" clId="{F59CEF7A-84A2-4894-AA77-817239AB1CF2}" dt="2025-05-19T07:32:57.874" v="74" actId="1076"/>
          <ac:picMkLst>
            <pc:docMk/>
            <pc:sldMk cId="3513568691" sldId="2147481658"/>
            <ac:picMk id="10" creationId="{9A2C4DBD-0B1A-5C00-270F-DACD90F87165}"/>
          </ac:picMkLst>
        </pc:picChg>
      </pc:sldChg>
      <pc:sldChg chg="modSp mod">
        <pc:chgData name="Arindam Guha Mazumder" userId="5cb7cb5e-1aa1-47d3-840f-8ceb4c5ebe93" providerId="ADAL" clId="{F59CEF7A-84A2-4894-AA77-817239AB1CF2}" dt="2025-06-02T06:03:17.917" v="611" actId="20577"/>
        <pc:sldMkLst>
          <pc:docMk/>
          <pc:sldMk cId="1607855006" sldId="2147481659"/>
        </pc:sldMkLst>
        <pc:spChg chg="mod">
          <ac:chgData name="Arindam Guha Mazumder" userId="5cb7cb5e-1aa1-47d3-840f-8ceb4c5ebe93" providerId="ADAL" clId="{F59CEF7A-84A2-4894-AA77-817239AB1CF2}" dt="2025-06-02T06:02:40.926" v="608" actId="20577"/>
          <ac:spMkLst>
            <pc:docMk/>
            <pc:sldMk cId="1607855006" sldId="2147481659"/>
            <ac:spMk id="36" creationId="{EE5B9013-6826-1320-A434-7FEC1979B3FF}"/>
          </ac:spMkLst>
        </pc:spChg>
        <pc:spChg chg="mod">
          <ac:chgData name="Arindam Guha Mazumder" userId="5cb7cb5e-1aa1-47d3-840f-8ceb4c5ebe93" providerId="ADAL" clId="{F59CEF7A-84A2-4894-AA77-817239AB1CF2}" dt="2025-06-02T06:03:17.917" v="611" actId="20577"/>
          <ac:spMkLst>
            <pc:docMk/>
            <pc:sldMk cId="1607855006" sldId="2147481659"/>
            <ac:spMk id="40" creationId="{08037784-3BD3-3FE7-4AEC-987B8C1FEADF}"/>
          </ac:spMkLst>
        </pc:spChg>
        <pc:spChg chg="mod">
          <ac:chgData name="Arindam Guha Mazumder" userId="5cb7cb5e-1aa1-47d3-840f-8ceb4c5ebe93" providerId="ADAL" clId="{F59CEF7A-84A2-4894-AA77-817239AB1CF2}" dt="2025-06-02T05:59:15.688" v="553" actId="20577"/>
          <ac:spMkLst>
            <pc:docMk/>
            <pc:sldMk cId="1607855006" sldId="2147481659"/>
            <ac:spMk id="43" creationId="{90B8F7F8-F248-362A-C441-E63407178924}"/>
          </ac:spMkLst>
        </pc:spChg>
      </pc:sldChg>
      <pc:sldChg chg="modSp mod">
        <pc:chgData name="Arindam Guha Mazumder" userId="5cb7cb5e-1aa1-47d3-840f-8ceb4c5ebe93" providerId="ADAL" clId="{F59CEF7A-84A2-4894-AA77-817239AB1CF2}" dt="2025-06-02T05:00:37.816" v="515" actId="20577"/>
        <pc:sldMkLst>
          <pc:docMk/>
          <pc:sldMk cId="1162256236" sldId="2147481660"/>
        </pc:sldMkLst>
        <pc:spChg chg="mod">
          <ac:chgData name="Arindam Guha Mazumder" userId="5cb7cb5e-1aa1-47d3-840f-8ceb4c5ebe93" providerId="ADAL" clId="{F59CEF7A-84A2-4894-AA77-817239AB1CF2}" dt="2025-06-02T04:53:35.469" v="407" actId="1076"/>
          <ac:spMkLst>
            <pc:docMk/>
            <pc:sldMk cId="1162256236" sldId="2147481660"/>
            <ac:spMk id="26" creationId="{F0B37B72-5584-D9AD-008B-B08501974550}"/>
          </ac:spMkLst>
        </pc:spChg>
        <pc:spChg chg="mod">
          <ac:chgData name="Arindam Guha Mazumder" userId="5cb7cb5e-1aa1-47d3-840f-8ceb4c5ebe93" providerId="ADAL" clId="{F59CEF7A-84A2-4894-AA77-817239AB1CF2}" dt="2025-06-02T05:00:37.816" v="515" actId="20577"/>
          <ac:spMkLst>
            <pc:docMk/>
            <pc:sldMk cId="1162256236" sldId="2147481660"/>
            <ac:spMk id="28" creationId="{80A01975-107F-F638-6BBB-55A38E3F19FE}"/>
          </ac:spMkLst>
        </pc:spChg>
        <pc:spChg chg="mod">
          <ac:chgData name="Arindam Guha Mazumder" userId="5cb7cb5e-1aa1-47d3-840f-8ceb4c5ebe93" providerId="ADAL" clId="{F59CEF7A-84A2-4894-AA77-817239AB1CF2}" dt="2025-06-02T04:57:04.835" v="481" actId="1076"/>
          <ac:spMkLst>
            <pc:docMk/>
            <pc:sldMk cId="1162256236" sldId="2147481660"/>
            <ac:spMk id="29" creationId="{6BAD4410-1C72-B01F-EA83-76A6DE284AAE}"/>
          </ac:spMkLst>
        </pc:spChg>
        <pc:spChg chg="mod">
          <ac:chgData name="Arindam Guha Mazumder" userId="5cb7cb5e-1aa1-47d3-840f-8ceb4c5ebe93" providerId="ADAL" clId="{F59CEF7A-84A2-4894-AA77-817239AB1CF2}" dt="2025-06-02T04:56:56.468" v="480" actId="1076"/>
          <ac:spMkLst>
            <pc:docMk/>
            <pc:sldMk cId="1162256236" sldId="2147481660"/>
            <ac:spMk id="30" creationId="{DAC6D0EB-B221-538C-80A3-204862436FF7}"/>
          </ac:spMkLst>
        </pc:spChg>
      </pc:sldChg>
      <pc:sldChg chg="del">
        <pc:chgData name="Arindam Guha Mazumder" userId="5cb7cb5e-1aa1-47d3-840f-8ceb4c5ebe93" providerId="ADAL" clId="{F59CEF7A-84A2-4894-AA77-817239AB1CF2}" dt="2025-06-11T06:07:13.317" v="613" actId="47"/>
        <pc:sldMkLst>
          <pc:docMk/>
          <pc:sldMk cId="1631868109" sldId="2147481661"/>
        </pc:sldMkLst>
      </pc:sldChg>
      <pc:sldChg chg="add">
        <pc:chgData name="Arindam Guha Mazumder" userId="5cb7cb5e-1aa1-47d3-840f-8ceb4c5ebe93" providerId="ADAL" clId="{F59CEF7A-84A2-4894-AA77-817239AB1CF2}" dt="2025-06-11T06:07:07.988" v="612"/>
        <pc:sldMkLst>
          <pc:docMk/>
          <pc:sldMk cId="287351903" sldId="2147481664"/>
        </pc:sldMkLst>
      </pc:sldChg>
    </pc:docChg>
  </pc:docChgLst>
  <pc:docChgLst>
    <pc:chgData name="Ashutosh Dhananjay Bhamare" userId="990e45cb-1c5c-421b-ace5-d19bb915f6ac" providerId="ADAL" clId="{E2214C6B-A8D4-4B1A-99B6-18153712DA42}"/>
    <pc:docChg chg="undo custSel addSld delSld modSld delMainMaster modMainMaster">
      <pc:chgData name="Ashutosh Dhananjay Bhamare" userId="990e45cb-1c5c-421b-ace5-d19bb915f6ac" providerId="ADAL" clId="{E2214C6B-A8D4-4B1A-99B6-18153712DA42}" dt="2025-06-26T14:46:09.907" v="142" actId="207"/>
      <pc:docMkLst>
        <pc:docMk/>
      </pc:docMkLst>
      <pc:sldChg chg="modSp mod modClrScheme chgLayout">
        <pc:chgData name="Ashutosh Dhananjay Bhamare" userId="990e45cb-1c5c-421b-ace5-d19bb915f6ac" providerId="ADAL" clId="{E2214C6B-A8D4-4B1A-99B6-18153712DA42}" dt="2025-06-26T14:20:42.582" v="100" actId="27636"/>
        <pc:sldMkLst>
          <pc:docMk/>
          <pc:sldMk cId="1028298418" sldId="2147479179"/>
        </pc:sldMkLst>
        <pc:spChg chg="mod ord">
          <ac:chgData name="Ashutosh Dhananjay Bhamare" userId="990e45cb-1c5c-421b-ace5-d19bb915f6ac" providerId="ADAL" clId="{E2214C6B-A8D4-4B1A-99B6-18153712DA42}" dt="2025-06-26T14:20:42.582" v="100" actId="27636"/>
          <ac:spMkLst>
            <pc:docMk/>
            <pc:sldMk cId="1028298418" sldId="2147479179"/>
            <ac:spMk id="2" creationId="{6EF32EE2-C5F2-2E79-8191-E4A6212FD6ED}"/>
          </ac:spMkLst>
        </pc:spChg>
      </pc:sldChg>
      <pc:sldChg chg="del mod modClrScheme chgLayout">
        <pc:chgData name="Ashutosh Dhananjay Bhamare" userId="990e45cb-1c5c-421b-ace5-d19bb915f6ac" providerId="ADAL" clId="{E2214C6B-A8D4-4B1A-99B6-18153712DA42}" dt="2025-06-26T14:31:31.481" v="141" actId="47"/>
        <pc:sldMkLst>
          <pc:docMk/>
          <pc:sldMk cId="1945564336" sldId="2147479442"/>
        </pc:sldMkLst>
      </pc:sldChg>
      <pc:sldChg chg="addSp delSp modSp mod modClrScheme chgLayout">
        <pc:chgData name="Ashutosh Dhananjay Bhamare" userId="990e45cb-1c5c-421b-ace5-d19bb915f6ac" providerId="ADAL" clId="{E2214C6B-A8D4-4B1A-99B6-18153712DA42}" dt="2025-06-26T14:20:31.816" v="98" actId="478"/>
        <pc:sldMkLst>
          <pc:docMk/>
          <pc:sldMk cId="4033045778" sldId="2147479445"/>
        </pc:sldMkLst>
        <pc:spChg chg="del mod ord">
          <ac:chgData name="Ashutosh Dhananjay Bhamare" userId="990e45cb-1c5c-421b-ace5-d19bb915f6ac" providerId="ADAL" clId="{E2214C6B-A8D4-4B1A-99B6-18153712DA42}" dt="2025-06-26T14:20:31.816" v="98" actId="478"/>
          <ac:spMkLst>
            <pc:docMk/>
            <pc:sldMk cId="4033045778" sldId="2147479445"/>
            <ac:spMk id="2" creationId="{E0B5755D-D4B0-B572-F766-7853FA00358A}"/>
          </ac:spMkLst>
        </pc:spChg>
        <pc:spChg chg="add mod ord">
          <ac:chgData name="Ashutosh Dhananjay Bhamare" userId="990e45cb-1c5c-421b-ace5-d19bb915f6ac" providerId="ADAL" clId="{E2214C6B-A8D4-4B1A-99B6-18153712DA42}" dt="2025-06-26T14:20:28.270" v="97" actId="20577"/>
          <ac:spMkLst>
            <pc:docMk/>
            <pc:sldMk cId="4033045778" sldId="2147479445"/>
            <ac:spMk id="20" creationId="{B74CAD96-1F6A-C91B-D3F3-29D4EE49EEBF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9:49.262" v="89" actId="478"/>
        <pc:sldMkLst>
          <pc:docMk/>
          <pc:sldMk cId="3120647754" sldId="2147479447"/>
        </pc:sldMkLst>
        <pc:spChg chg="add mod ord">
          <ac:chgData name="Ashutosh Dhananjay Bhamare" userId="990e45cb-1c5c-421b-ace5-d19bb915f6ac" providerId="ADAL" clId="{E2214C6B-A8D4-4B1A-99B6-18153712DA42}" dt="2025-06-26T14:19:45.839" v="88" actId="20577"/>
          <ac:spMkLst>
            <pc:docMk/>
            <pc:sldMk cId="3120647754" sldId="2147479447"/>
            <ac:spMk id="2" creationId="{CD53B9A3-5251-D1E3-7E06-E7F1717602A9}"/>
          </ac:spMkLst>
        </pc:spChg>
        <pc:spChg chg="del">
          <ac:chgData name="Ashutosh Dhananjay Bhamare" userId="990e45cb-1c5c-421b-ace5-d19bb915f6ac" providerId="ADAL" clId="{E2214C6B-A8D4-4B1A-99B6-18153712DA42}" dt="2025-06-26T14:19:49.262" v="89" actId="478"/>
          <ac:spMkLst>
            <pc:docMk/>
            <pc:sldMk cId="3120647754" sldId="2147479447"/>
            <ac:spMk id="32" creationId="{75BA39D1-DDFD-AA0D-235D-9FB23BD3D5D6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1:28.147" v="108" actId="478"/>
        <pc:sldMkLst>
          <pc:docMk/>
          <pc:sldMk cId="3522700903" sldId="2147479450"/>
        </pc:sldMkLst>
        <pc:spChg chg="del mod ord">
          <ac:chgData name="Ashutosh Dhananjay Bhamare" userId="990e45cb-1c5c-421b-ace5-d19bb915f6ac" providerId="ADAL" clId="{E2214C6B-A8D4-4B1A-99B6-18153712DA42}" dt="2025-06-26T14:21:28.147" v="108" actId="478"/>
          <ac:spMkLst>
            <pc:docMk/>
            <pc:sldMk cId="3522700903" sldId="2147479450"/>
            <ac:spMk id="2" creationId="{530B98C8-0FEE-B690-A0C3-ED8B2FF1EEDA}"/>
          </ac:spMkLst>
        </pc:spChg>
        <pc:spChg chg="add mod ord">
          <ac:chgData name="Ashutosh Dhananjay Bhamare" userId="990e45cb-1c5c-421b-ace5-d19bb915f6ac" providerId="ADAL" clId="{E2214C6B-A8D4-4B1A-99B6-18153712DA42}" dt="2025-06-26T14:21:25.822" v="107" actId="20577"/>
          <ac:spMkLst>
            <pc:docMk/>
            <pc:sldMk cId="3522700903" sldId="2147479450"/>
            <ac:spMk id="6" creationId="{D17C3642-35C2-F882-C0D9-CC680B1CA8F7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1:59.870" v="116" actId="478"/>
        <pc:sldMkLst>
          <pc:docMk/>
          <pc:sldMk cId="228468363" sldId="2147479454"/>
        </pc:sldMkLst>
        <pc:spChg chg="del mod ord">
          <ac:chgData name="Ashutosh Dhananjay Bhamare" userId="990e45cb-1c5c-421b-ace5-d19bb915f6ac" providerId="ADAL" clId="{E2214C6B-A8D4-4B1A-99B6-18153712DA42}" dt="2025-06-26T14:21:59.870" v="116" actId="478"/>
          <ac:spMkLst>
            <pc:docMk/>
            <pc:sldMk cId="228468363" sldId="2147479454"/>
            <ac:spMk id="2" creationId="{530B98C8-0FEE-B690-A0C3-ED8B2FF1EEDA}"/>
          </ac:spMkLst>
        </pc:spChg>
        <pc:spChg chg="add mod ord">
          <ac:chgData name="Ashutosh Dhananjay Bhamare" userId="990e45cb-1c5c-421b-ace5-d19bb915f6ac" providerId="ADAL" clId="{E2214C6B-A8D4-4B1A-99B6-18153712DA42}" dt="2025-06-26T14:21:56.511" v="115" actId="20577"/>
          <ac:spMkLst>
            <pc:docMk/>
            <pc:sldMk cId="228468363" sldId="2147479454"/>
            <ac:spMk id="12" creationId="{EAA249D9-1AE3-A2B8-3E7B-A63F4BDEFAEB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2:14.936" v="119" actId="478"/>
        <pc:sldMkLst>
          <pc:docMk/>
          <pc:sldMk cId="2922706658" sldId="2147479481"/>
        </pc:sldMkLst>
        <pc:spChg chg="del mod ord">
          <ac:chgData name="Ashutosh Dhananjay Bhamare" userId="990e45cb-1c5c-421b-ace5-d19bb915f6ac" providerId="ADAL" clId="{E2214C6B-A8D4-4B1A-99B6-18153712DA42}" dt="2025-06-26T14:22:14.936" v="119" actId="478"/>
          <ac:spMkLst>
            <pc:docMk/>
            <pc:sldMk cId="2922706658" sldId="2147479481"/>
            <ac:spMk id="2" creationId="{6AE493DE-0161-E51A-FDBD-E47535A5C901}"/>
          </ac:spMkLst>
        </pc:spChg>
        <pc:spChg chg="add mod ord">
          <ac:chgData name="Ashutosh Dhananjay Bhamare" userId="990e45cb-1c5c-421b-ace5-d19bb915f6ac" providerId="ADAL" clId="{E2214C6B-A8D4-4B1A-99B6-18153712DA42}" dt="2025-06-26T14:22:11.678" v="118" actId="20577"/>
          <ac:spMkLst>
            <pc:docMk/>
            <pc:sldMk cId="2922706658" sldId="2147479481"/>
            <ac:spMk id="5" creationId="{5C06C1E1-BF2E-A282-E34D-49D288883A2B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0:18.001" v="95" actId="478"/>
        <pc:sldMkLst>
          <pc:docMk/>
          <pc:sldMk cId="2175869000" sldId="2147479483"/>
        </pc:sldMkLst>
        <pc:spChg chg="add mod ord">
          <ac:chgData name="Ashutosh Dhananjay Bhamare" userId="990e45cb-1c5c-421b-ace5-d19bb915f6ac" providerId="ADAL" clId="{E2214C6B-A8D4-4B1A-99B6-18153712DA42}" dt="2025-06-26T14:20:15.222" v="94" actId="20577"/>
          <ac:spMkLst>
            <pc:docMk/>
            <pc:sldMk cId="2175869000" sldId="2147479483"/>
            <ac:spMk id="2" creationId="{2DEB2F5D-0DC0-0825-541B-46775B2606CC}"/>
          </ac:spMkLst>
        </pc:spChg>
        <pc:spChg chg="del">
          <ac:chgData name="Ashutosh Dhananjay Bhamare" userId="990e45cb-1c5c-421b-ace5-d19bb915f6ac" providerId="ADAL" clId="{E2214C6B-A8D4-4B1A-99B6-18153712DA42}" dt="2025-06-26T14:20:18.001" v="95" actId="478"/>
          <ac:spMkLst>
            <pc:docMk/>
            <pc:sldMk cId="2175869000" sldId="2147479483"/>
            <ac:spMk id="3" creationId="{5A1CFDAE-B095-4345-D7C6-B8150092EF1D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0:04.972" v="92" actId="478"/>
        <pc:sldMkLst>
          <pc:docMk/>
          <pc:sldMk cId="1943938810" sldId="2147479484"/>
        </pc:sldMkLst>
        <pc:spChg chg="del mod ord">
          <ac:chgData name="Ashutosh Dhananjay Bhamare" userId="990e45cb-1c5c-421b-ace5-d19bb915f6ac" providerId="ADAL" clId="{E2214C6B-A8D4-4B1A-99B6-18153712DA42}" dt="2025-06-26T14:20:04.972" v="92" actId="478"/>
          <ac:spMkLst>
            <pc:docMk/>
            <pc:sldMk cId="1943938810" sldId="2147479484"/>
            <ac:spMk id="2" creationId="{9106016D-3DAE-3458-E218-0F8B5A136F41}"/>
          </ac:spMkLst>
        </pc:spChg>
        <pc:spChg chg="add mod ord">
          <ac:chgData name="Ashutosh Dhananjay Bhamare" userId="990e45cb-1c5c-421b-ace5-d19bb915f6ac" providerId="ADAL" clId="{E2214C6B-A8D4-4B1A-99B6-18153712DA42}" dt="2025-06-26T14:20:02.492" v="91" actId="20577"/>
          <ac:spMkLst>
            <pc:docMk/>
            <pc:sldMk cId="1943938810" sldId="2147479484"/>
            <ac:spMk id="35" creationId="{E1E4D48B-80C9-C520-5B5A-67F6BB4D3CDB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9:34.568" v="86" actId="478"/>
        <pc:sldMkLst>
          <pc:docMk/>
          <pc:sldMk cId="4232051748" sldId="2147479488"/>
        </pc:sldMkLst>
        <pc:spChg chg="del mod ord">
          <ac:chgData name="Ashutosh Dhananjay Bhamare" userId="990e45cb-1c5c-421b-ace5-d19bb915f6ac" providerId="ADAL" clId="{E2214C6B-A8D4-4B1A-99B6-18153712DA42}" dt="2025-06-26T14:19:34.568" v="86" actId="478"/>
          <ac:spMkLst>
            <pc:docMk/>
            <pc:sldMk cId="4232051748" sldId="2147479488"/>
            <ac:spMk id="2" creationId="{308B4D53-9FF9-5F9A-EE82-57A2A25AC68F}"/>
          </ac:spMkLst>
        </pc:spChg>
        <pc:spChg chg="add mod ord">
          <ac:chgData name="Ashutosh Dhananjay Bhamare" userId="990e45cb-1c5c-421b-ace5-d19bb915f6ac" providerId="ADAL" clId="{E2214C6B-A8D4-4B1A-99B6-18153712DA42}" dt="2025-06-26T14:19:31.108" v="85" actId="20577"/>
          <ac:spMkLst>
            <pc:docMk/>
            <pc:sldMk cId="4232051748" sldId="2147479488"/>
            <ac:spMk id="7" creationId="{F918A414-BD46-F801-F967-B98F7B12F6AC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9:15.581" v="83" actId="478"/>
        <pc:sldMkLst>
          <pc:docMk/>
          <pc:sldMk cId="3918567789" sldId="2147479489"/>
        </pc:sldMkLst>
        <pc:spChg chg="del mod ord">
          <ac:chgData name="Ashutosh Dhananjay Bhamare" userId="990e45cb-1c5c-421b-ace5-d19bb915f6ac" providerId="ADAL" clId="{E2214C6B-A8D4-4B1A-99B6-18153712DA42}" dt="2025-06-26T14:19:15.581" v="83" actId="478"/>
          <ac:spMkLst>
            <pc:docMk/>
            <pc:sldMk cId="3918567789" sldId="2147479489"/>
            <ac:spMk id="2" creationId="{16F70025-3A68-2F1D-25D6-528879BAAF1B}"/>
          </ac:spMkLst>
        </pc:spChg>
        <pc:spChg chg="add mod ord">
          <ac:chgData name="Ashutosh Dhananjay Bhamare" userId="990e45cb-1c5c-421b-ace5-d19bb915f6ac" providerId="ADAL" clId="{E2214C6B-A8D4-4B1A-99B6-18153712DA42}" dt="2025-06-26T14:19:12.506" v="82" actId="20577"/>
          <ac:spMkLst>
            <pc:docMk/>
            <pc:sldMk cId="3918567789" sldId="2147479489"/>
            <ac:spMk id="3" creationId="{6DCF131F-32B4-8A78-07F6-FA523EE9D10E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5:35.191" v="136" actId="478"/>
        <pc:sldMkLst>
          <pc:docMk/>
          <pc:sldMk cId="1826484836" sldId="2147481637"/>
        </pc:sldMkLst>
        <pc:spChg chg="del mod ord">
          <ac:chgData name="Ashutosh Dhananjay Bhamare" userId="990e45cb-1c5c-421b-ace5-d19bb915f6ac" providerId="ADAL" clId="{E2214C6B-A8D4-4B1A-99B6-18153712DA42}" dt="2025-06-26T14:25:35.191" v="136" actId="478"/>
          <ac:spMkLst>
            <pc:docMk/>
            <pc:sldMk cId="1826484836" sldId="2147481637"/>
            <ac:spMk id="2" creationId="{97D3AD13-6EB5-D4DB-6ACE-FB307C5C5851}"/>
          </ac:spMkLst>
        </pc:spChg>
        <pc:spChg chg="add mod ord">
          <ac:chgData name="Ashutosh Dhananjay Bhamare" userId="990e45cb-1c5c-421b-ace5-d19bb915f6ac" providerId="ADAL" clId="{E2214C6B-A8D4-4B1A-99B6-18153712DA42}" dt="2025-06-26T14:25:32.169" v="135" actId="20577"/>
          <ac:spMkLst>
            <pc:docMk/>
            <pc:sldMk cId="1826484836" sldId="2147481637"/>
            <ac:spMk id="39" creationId="{6F0BE629-74BE-7EEE-73CA-974A97EFAA49}"/>
          </ac:spMkLst>
        </pc:spChg>
      </pc:sldChg>
      <pc:sldChg chg="modSp mod modClrScheme chgLayout">
        <pc:chgData name="Ashutosh Dhananjay Bhamare" userId="990e45cb-1c5c-421b-ace5-d19bb915f6ac" providerId="ADAL" clId="{E2214C6B-A8D4-4B1A-99B6-18153712DA42}" dt="2025-06-26T14:16:27.076" v="59" actId="27636"/>
        <pc:sldMkLst>
          <pc:docMk/>
          <pc:sldMk cId="1399801510" sldId="2147481638"/>
        </pc:sldMkLst>
        <pc:spChg chg="mod ord">
          <ac:chgData name="Ashutosh Dhananjay Bhamare" userId="990e45cb-1c5c-421b-ace5-d19bb915f6ac" providerId="ADAL" clId="{E2214C6B-A8D4-4B1A-99B6-18153712DA42}" dt="2025-06-26T14:16:27.076" v="59" actId="27636"/>
          <ac:spMkLst>
            <pc:docMk/>
            <pc:sldMk cId="1399801510" sldId="2147481638"/>
            <ac:spMk id="2" creationId="{E7750841-A2B6-B728-9A0E-776057A55F32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09:11.557" v="4" actId="478"/>
        <pc:sldMkLst>
          <pc:docMk/>
          <pc:sldMk cId="3264741922" sldId="2147481639"/>
        </pc:sldMkLst>
        <pc:spChg chg="del mod ord">
          <ac:chgData name="Ashutosh Dhananjay Bhamare" userId="990e45cb-1c5c-421b-ace5-d19bb915f6ac" providerId="ADAL" clId="{E2214C6B-A8D4-4B1A-99B6-18153712DA42}" dt="2025-06-26T14:09:11.557" v="4" actId="478"/>
          <ac:spMkLst>
            <pc:docMk/>
            <pc:sldMk cId="3264741922" sldId="2147481639"/>
            <ac:spMk id="2" creationId="{CEEB1D73-CC0C-C9DA-9C7C-F3A9553A8BF1}"/>
          </ac:spMkLst>
        </pc:spChg>
        <pc:spChg chg="add mod">
          <ac:chgData name="Ashutosh Dhananjay Bhamare" userId="990e45cb-1c5c-421b-ace5-d19bb915f6ac" providerId="ADAL" clId="{E2214C6B-A8D4-4B1A-99B6-18153712DA42}" dt="2025-06-26T14:09:08.123" v="3"/>
          <ac:spMkLst>
            <pc:docMk/>
            <pc:sldMk cId="3264741922" sldId="2147481639"/>
            <ac:spMk id="4" creationId="{7F902183-B1B6-3EEA-C55E-594E7CD45E57}"/>
          </ac:spMkLst>
        </pc:spChg>
        <pc:grpChg chg="add mod">
          <ac:chgData name="Ashutosh Dhananjay Bhamare" userId="990e45cb-1c5c-421b-ace5-d19bb915f6ac" providerId="ADAL" clId="{E2214C6B-A8D4-4B1A-99B6-18153712DA42}" dt="2025-06-26T14:08:57.880" v="2"/>
          <ac:grpSpMkLst>
            <pc:docMk/>
            <pc:sldMk cId="3264741922" sldId="2147481639"/>
            <ac:grpSpMk id="5" creationId="{1E428B3E-05AC-FB54-722B-CEC9DE8E3AB7}"/>
          </ac:grpSpMkLst>
        </pc:grpChg>
        <pc:picChg chg="mod">
          <ac:chgData name="Ashutosh Dhananjay Bhamare" userId="990e45cb-1c5c-421b-ace5-d19bb915f6ac" providerId="ADAL" clId="{E2214C6B-A8D4-4B1A-99B6-18153712DA42}" dt="2025-06-26T14:08:57.880" v="2"/>
          <ac:picMkLst>
            <pc:docMk/>
            <pc:sldMk cId="3264741922" sldId="2147481639"/>
            <ac:picMk id="6" creationId="{33A8DCF7-0597-6F97-5B8A-BF79B44F6AB5}"/>
          </ac:picMkLst>
        </pc:picChg>
        <pc:picChg chg="mod">
          <ac:chgData name="Ashutosh Dhananjay Bhamare" userId="990e45cb-1c5c-421b-ace5-d19bb915f6ac" providerId="ADAL" clId="{E2214C6B-A8D4-4B1A-99B6-18153712DA42}" dt="2025-06-26T14:08:57.880" v="2"/>
          <ac:picMkLst>
            <pc:docMk/>
            <pc:sldMk cId="3264741922" sldId="2147481639"/>
            <ac:picMk id="8" creationId="{4F1CCC3D-E989-0FDF-ED2D-944D81CBCAC4}"/>
          </ac:picMkLst>
        </pc:picChg>
        <pc:cxnChg chg="mod">
          <ac:chgData name="Ashutosh Dhananjay Bhamare" userId="990e45cb-1c5c-421b-ace5-d19bb915f6ac" providerId="ADAL" clId="{E2214C6B-A8D4-4B1A-99B6-18153712DA42}" dt="2025-06-26T14:08:57.880" v="2"/>
          <ac:cxnSpMkLst>
            <pc:docMk/>
            <pc:sldMk cId="3264741922" sldId="2147481639"/>
            <ac:cxnSpMk id="7" creationId="{169E6F9E-B9CE-4554-DF69-64053E887CF5}"/>
          </ac:cxnSpMkLst>
        </pc:cxnChg>
      </pc:sldChg>
      <pc:sldChg chg="addSp delSp modSp mod modClrScheme chgLayout">
        <pc:chgData name="Ashutosh Dhananjay Bhamare" userId="990e45cb-1c5c-421b-ace5-d19bb915f6ac" providerId="ADAL" clId="{E2214C6B-A8D4-4B1A-99B6-18153712DA42}" dt="2025-06-26T14:16:01.376" v="54" actId="478"/>
        <pc:sldMkLst>
          <pc:docMk/>
          <pc:sldMk cId="4184052528" sldId="2147481644"/>
        </pc:sldMkLst>
        <pc:spChg chg="del mod ord">
          <ac:chgData name="Ashutosh Dhananjay Bhamare" userId="990e45cb-1c5c-421b-ace5-d19bb915f6ac" providerId="ADAL" clId="{E2214C6B-A8D4-4B1A-99B6-18153712DA42}" dt="2025-06-26T14:16:01.376" v="54" actId="478"/>
          <ac:spMkLst>
            <pc:docMk/>
            <pc:sldMk cId="4184052528" sldId="2147481644"/>
            <ac:spMk id="2" creationId="{567BAB17-FEBD-9F5E-F9D3-07C133658B7E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4184052528" sldId="2147481644"/>
            <ac:spMk id="3" creationId="{F762AB7B-53E1-0502-1EC3-33F05EC31D2B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4184052528" sldId="2147481644"/>
            <ac:spMk id="4" creationId="{9BC5A245-D780-B8FD-EAD9-EACBFD78426E}"/>
          </ac:spMkLst>
        </pc:spChg>
        <pc:spChg chg="add mod ord">
          <ac:chgData name="Ashutosh Dhananjay Bhamare" userId="990e45cb-1c5c-421b-ace5-d19bb915f6ac" providerId="ADAL" clId="{E2214C6B-A8D4-4B1A-99B6-18153712DA42}" dt="2025-06-26T14:15:58.430" v="53" actId="20577"/>
          <ac:spMkLst>
            <pc:docMk/>
            <pc:sldMk cId="4184052528" sldId="2147481644"/>
            <ac:spMk id="5" creationId="{89A1DA26-D50E-1D65-B569-E1AC636D70B2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5:46.657" v="51" actId="478"/>
        <pc:sldMkLst>
          <pc:docMk/>
          <pc:sldMk cId="3661577243" sldId="2147481645"/>
        </pc:sldMkLst>
        <pc:spChg chg="del mod ord">
          <ac:chgData name="Ashutosh Dhananjay Bhamare" userId="990e45cb-1c5c-421b-ace5-d19bb915f6ac" providerId="ADAL" clId="{E2214C6B-A8D4-4B1A-99B6-18153712DA42}" dt="2025-06-26T14:15:46.657" v="51" actId="478"/>
          <ac:spMkLst>
            <pc:docMk/>
            <pc:sldMk cId="3661577243" sldId="2147481645"/>
            <ac:spMk id="2" creationId="{8CA9F03F-8C30-E1DF-C6F7-D20EF267F5D2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3661577243" sldId="2147481645"/>
            <ac:spMk id="3" creationId="{FABADCB9-F29F-0749-E736-F90073546CF5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3661577243" sldId="2147481645"/>
            <ac:spMk id="4" creationId="{1DD4FC82-3329-BC93-B198-25A091ADF58D}"/>
          </ac:spMkLst>
        </pc:spChg>
        <pc:spChg chg="add mod ord">
          <ac:chgData name="Ashutosh Dhananjay Bhamare" userId="990e45cb-1c5c-421b-ace5-d19bb915f6ac" providerId="ADAL" clId="{E2214C6B-A8D4-4B1A-99B6-18153712DA42}" dt="2025-06-26T14:15:43.210" v="50" actId="20577"/>
          <ac:spMkLst>
            <pc:docMk/>
            <pc:sldMk cId="3661577243" sldId="2147481645"/>
            <ac:spMk id="6" creationId="{869434FF-8BAA-AE6C-F61A-E02D95A89928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5:00.307" v="48" actId="478"/>
        <pc:sldMkLst>
          <pc:docMk/>
          <pc:sldMk cId="4276860324" sldId="2147481646"/>
        </pc:sldMkLst>
        <pc:spChg chg="del mod ord">
          <ac:chgData name="Ashutosh Dhananjay Bhamare" userId="990e45cb-1c5c-421b-ace5-d19bb915f6ac" providerId="ADAL" clId="{E2214C6B-A8D4-4B1A-99B6-18153712DA42}" dt="2025-06-26T14:15:00.307" v="48" actId="478"/>
          <ac:spMkLst>
            <pc:docMk/>
            <pc:sldMk cId="4276860324" sldId="2147481646"/>
            <ac:spMk id="2" creationId="{72983C36-2914-EF3B-5F07-E85381F5AE91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4276860324" sldId="2147481646"/>
            <ac:spMk id="11" creationId="{3711992B-611B-5B69-606F-A0924F925777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4276860324" sldId="2147481646"/>
            <ac:spMk id="14" creationId="{7ABCD835-2957-210E-685E-F4233406F34E}"/>
          </ac:spMkLst>
        </pc:spChg>
        <pc:spChg chg="add mod ord">
          <ac:chgData name="Ashutosh Dhananjay Bhamare" userId="990e45cb-1c5c-421b-ace5-d19bb915f6ac" providerId="ADAL" clId="{E2214C6B-A8D4-4B1A-99B6-18153712DA42}" dt="2025-06-26T14:14:57.141" v="47" actId="20577"/>
          <ac:spMkLst>
            <pc:docMk/>
            <pc:sldMk cId="4276860324" sldId="2147481646"/>
            <ac:spMk id="15" creationId="{0090FFC1-4A2B-A370-2AB6-E44135CE71EF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1:40.863" v="112" actId="478"/>
        <pc:sldMkLst>
          <pc:docMk/>
          <pc:sldMk cId="3250375593" sldId="2147481654"/>
        </pc:sldMkLst>
        <pc:spChg chg="del mod ord">
          <ac:chgData name="Ashutosh Dhananjay Bhamare" userId="990e45cb-1c5c-421b-ace5-d19bb915f6ac" providerId="ADAL" clId="{E2214C6B-A8D4-4B1A-99B6-18153712DA42}" dt="2025-06-26T14:21:40.863" v="112" actId="478"/>
          <ac:spMkLst>
            <pc:docMk/>
            <pc:sldMk cId="3250375593" sldId="2147481654"/>
            <ac:spMk id="2" creationId="{11D5308C-5E3F-23F8-65CD-43616AB1E615}"/>
          </ac:spMkLst>
        </pc:spChg>
        <pc:spChg chg="add mod ord">
          <ac:chgData name="Ashutosh Dhananjay Bhamare" userId="990e45cb-1c5c-421b-ace5-d19bb915f6ac" providerId="ADAL" clId="{E2214C6B-A8D4-4B1A-99B6-18153712DA42}" dt="2025-06-26T14:21:37.771" v="110" actId="20577"/>
          <ac:spMkLst>
            <pc:docMk/>
            <pc:sldMk cId="3250375593" sldId="2147481654"/>
            <ac:spMk id="4" creationId="{6F9946EC-A099-117E-39F8-D55DCBF84566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25:22.063" v="133" actId="478"/>
        <pc:sldMkLst>
          <pc:docMk/>
          <pc:sldMk cId="2303298048" sldId="2147481655"/>
        </pc:sldMkLst>
        <pc:spChg chg="del mod ord">
          <ac:chgData name="Ashutosh Dhananjay Bhamare" userId="990e45cb-1c5c-421b-ace5-d19bb915f6ac" providerId="ADAL" clId="{E2214C6B-A8D4-4B1A-99B6-18153712DA42}" dt="2025-06-26T14:25:22.063" v="133" actId="478"/>
          <ac:spMkLst>
            <pc:docMk/>
            <pc:sldMk cId="2303298048" sldId="2147481655"/>
            <ac:spMk id="2" creationId="{BCBC0889-29D2-BF88-8598-33B7AEE19BCC}"/>
          </ac:spMkLst>
        </pc:spChg>
        <pc:spChg chg="add mod ord">
          <ac:chgData name="Ashutosh Dhananjay Bhamare" userId="990e45cb-1c5c-421b-ace5-d19bb915f6ac" providerId="ADAL" clId="{E2214C6B-A8D4-4B1A-99B6-18153712DA42}" dt="2025-06-26T14:25:18.175" v="132" actId="20577"/>
          <ac:spMkLst>
            <pc:docMk/>
            <pc:sldMk cId="2303298048" sldId="2147481655"/>
            <ac:spMk id="5" creationId="{343974E2-D799-F486-4189-D42575250F31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4:42.792" v="45" actId="478"/>
        <pc:sldMkLst>
          <pc:docMk/>
          <pc:sldMk cId="2419414505" sldId="2147481656"/>
        </pc:sldMkLst>
        <pc:spChg chg="del mod ord">
          <ac:chgData name="Ashutosh Dhananjay Bhamare" userId="990e45cb-1c5c-421b-ace5-d19bb915f6ac" providerId="ADAL" clId="{E2214C6B-A8D4-4B1A-99B6-18153712DA42}" dt="2025-06-26T14:14:42.792" v="45" actId="478"/>
          <ac:spMkLst>
            <pc:docMk/>
            <pc:sldMk cId="2419414505" sldId="2147481656"/>
            <ac:spMk id="2" creationId="{512B6113-72AC-5532-62B1-98B2AA5B42DA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2419414505" sldId="2147481656"/>
            <ac:spMk id="3" creationId="{89E5D979-2240-339E-51DB-AC146584A850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2419414505" sldId="2147481656"/>
            <ac:spMk id="7" creationId="{D4373B29-90BD-5DCC-2DD8-571D85D5CCEF}"/>
          </ac:spMkLst>
        </pc:spChg>
        <pc:spChg chg="add mod ord">
          <ac:chgData name="Ashutosh Dhananjay Bhamare" userId="990e45cb-1c5c-421b-ace5-d19bb915f6ac" providerId="ADAL" clId="{E2214C6B-A8D4-4B1A-99B6-18153712DA42}" dt="2025-06-26T14:14:39.640" v="44" actId="20577"/>
          <ac:spMkLst>
            <pc:docMk/>
            <pc:sldMk cId="2419414505" sldId="2147481656"/>
            <ac:spMk id="8" creationId="{E217EA9C-4AC0-3FF9-2505-C6AE504C4D9B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3:56.496" v="41" actId="478"/>
        <pc:sldMkLst>
          <pc:docMk/>
          <pc:sldMk cId="3013530159" sldId="2147481657"/>
        </pc:sldMkLst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3013530159" sldId="2147481657"/>
            <ac:spMk id="2" creationId="{1CBD5C0B-A767-BDC1-FE37-F89A2F750889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3013530159" sldId="2147481657"/>
            <ac:spMk id="3" creationId="{71321846-13C2-7D8E-56DA-0327FF295F8A}"/>
          </ac:spMkLst>
        </pc:spChg>
        <pc:spChg chg="add mod ord">
          <ac:chgData name="Ashutosh Dhananjay Bhamare" userId="990e45cb-1c5c-421b-ace5-d19bb915f6ac" providerId="ADAL" clId="{E2214C6B-A8D4-4B1A-99B6-18153712DA42}" dt="2025-06-26T14:13:54.561" v="40" actId="20577"/>
          <ac:spMkLst>
            <pc:docMk/>
            <pc:sldMk cId="3013530159" sldId="2147481657"/>
            <ac:spMk id="4" creationId="{2ACE8C8C-0F8C-8A46-1E5A-38D33EEFA5A6}"/>
          </ac:spMkLst>
        </pc:spChg>
        <pc:spChg chg="del mod ord">
          <ac:chgData name="Ashutosh Dhananjay Bhamare" userId="990e45cb-1c5c-421b-ace5-d19bb915f6ac" providerId="ADAL" clId="{E2214C6B-A8D4-4B1A-99B6-18153712DA42}" dt="2025-06-26T14:13:56.496" v="41" actId="478"/>
          <ac:spMkLst>
            <pc:docMk/>
            <pc:sldMk cId="3013530159" sldId="2147481657"/>
            <ac:spMk id="9" creationId="{E55C7BE8-0E88-B2D1-D342-A76A0C4D9172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3:26.395" v="32" actId="478"/>
        <pc:sldMkLst>
          <pc:docMk/>
          <pc:sldMk cId="3513568691" sldId="2147481658"/>
        </pc:sldMkLst>
        <pc:spChg chg="del mod ord">
          <ac:chgData name="Ashutosh Dhananjay Bhamare" userId="990e45cb-1c5c-421b-ace5-d19bb915f6ac" providerId="ADAL" clId="{E2214C6B-A8D4-4B1A-99B6-18153712DA42}" dt="2025-06-26T14:13:26.395" v="32" actId="478"/>
          <ac:spMkLst>
            <pc:docMk/>
            <pc:sldMk cId="3513568691" sldId="2147481658"/>
            <ac:spMk id="2" creationId="{32892CBD-8D08-45BA-6283-7D8DFB22C0F9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3513568691" sldId="2147481658"/>
            <ac:spMk id="9" creationId="{384A1373-B13F-16D1-67BE-24EB6AD8D3ED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3513568691" sldId="2147481658"/>
            <ac:spMk id="11" creationId="{B1178C19-736B-D19F-9C23-446C3A8BBAD4}"/>
          </ac:spMkLst>
        </pc:spChg>
        <pc:spChg chg="add mod ord">
          <ac:chgData name="Ashutosh Dhananjay Bhamare" userId="990e45cb-1c5c-421b-ace5-d19bb915f6ac" providerId="ADAL" clId="{E2214C6B-A8D4-4B1A-99B6-18153712DA42}" dt="2025-06-26T14:13:24.087" v="31" actId="20577"/>
          <ac:spMkLst>
            <pc:docMk/>
            <pc:sldMk cId="3513568691" sldId="2147481658"/>
            <ac:spMk id="12" creationId="{4F49B859-FEC7-2E9B-8EAE-F32B1C9BBDE1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2:39.087" v="22" actId="700"/>
        <pc:sldMkLst>
          <pc:docMk/>
          <pc:sldMk cId="1607855006" sldId="2147481659"/>
        </pc:sldMkLst>
        <pc:spChg chg="del mod ord">
          <ac:chgData name="Ashutosh Dhananjay Bhamare" userId="990e45cb-1c5c-421b-ace5-d19bb915f6ac" providerId="ADAL" clId="{E2214C6B-A8D4-4B1A-99B6-18153712DA42}" dt="2025-06-26T14:11:01.879" v="19" actId="478"/>
          <ac:spMkLst>
            <pc:docMk/>
            <pc:sldMk cId="1607855006" sldId="2147481659"/>
            <ac:spMk id="2" creationId="{F731489A-100C-884A-7300-357C3BD92C60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1607855006" sldId="2147481659"/>
            <ac:spMk id="15" creationId="{7A61E0B2-DA7E-518E-3F69-E7D48A862632}"/>
          </ac:spMkLst>
        </pc:spChg>
        <pc:spChg chg="add del mod ord">
          <ac:chgData name="Ashutosh Dhananjay Bhamare" userId="990e45cb-1c5c-421b-ace5-d19bb915f6ac" providerId="ADAL" clId="{E2214C6B-A8D4-4B1A-99B6-18153712DA42}" dt="2025-06-26T14:10:42.550" v="15" actId="6264"/>
          <ac:spMkLst>
            <pc:docMk/>
            <pc:sldMk cId="1607855006" sldId="2147481659"/>
            <ac:spMk id="16" creationId="{B0A956CC-CB99-AFE3-1AEF-FE41B50858E7}"/>
          </ac:spMkLst>
        </pc:spChg>
        <pc:spChg chg="add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1607855006" sldId="2147481659"/>
            <ac:spMk id="17" creationId="{909D4361-56BC-E5C2-7C7E-3CAFD7BEEF41}"/>
          </ac:spMkLst>
        </pc:spChg>
        <pc:spChg chg="add del mod">
          <ac:chgData name="Ashutosh Dhananjay Bhamare" userId="990e45cb-1c5c-421b-ace5-d19bb915f6ac" providerId="ADAL" clId="{E2214C6B-A8D4-4B1A-99B6-18153712DA42}" dt="2025-06-26T14:11:42.575" v="21" actId="6264"/>
          <ac:spMkLst>
            <pc:docMk/>
            <pc:sldMk cId="1607855006" sldId="2147481659"/>
            <ac:spMk id="18" creationId="{C6D4C53D-0C62-2B50-536A-157CC4AA5940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3:09.873" v="27" actId="478"/>
        <pc:sldMkLst>
          <pc:docMk/>
          <pc:sldMk cId="1162256236" sldId="2147481660"/>
        </pc:sldMkLst>
        <pc:spChg chg="del mod ord">
          <ac:chgData name="Ashutosh Dhananjay Bhamare" userId="990e45cb-1c5c-421b-ace5-d19bb915f6ac" providerId="ADAL" clId="{E2214C6B-A8D4-4B1A-99B6-18153712DA42}" dt="2025-06-26T14:13:09.873" v="27" actId="478"/>
          <ac:spMkLst>
            <pc:docMk/>
            <pc:sldMk cId="1162256236" sldId="2147481660"/>
            <ac:spMk id="2" creationId="{EEB03BD3-C2C8-1C55-95B7-5C48D1F9BDF6}"/>
          </ac:spMkLst>
        </pc:spChg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1162256236" sldId="2147481660"/>
            <ac:spMk id="4" creationId="{AF77606D-36A6-B6C8-C064-D999C6AD9978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1162256236" sldId="2147481660"/>
            <ac:spMk id="5" creationId="{6975F2D2-F83C-DBA2-84B9-F5B66AB39544}"/>
          </ac:spMkLst>
        </pc:spChg>
        <pc:spChg chg="add mod ord">
          <ac:chgData name="Ashutosh Dhananjay Bhamare" userId="990e45cb-1c5c-421b-ace5-d19bb915f6ac" providerId="ADAL" clId="{E2214C6B-A8D4-4B1A-99B6-18153712DA42}" dt="2025-06-26T14:13:08.294" v="26" actId="20577"/>
          <ac:spMkLst>
            <pc:docMk/>
            <pc:sldMk cId="1162256236" sldId="2147481660"/>
            <ac:spMk id="6" creationId="{D6B3E845-698F-7C94-DF84-B39B38378D1F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8:14.663" v="73" actId="478"/>
        <pc:sldMkLst>
          <pc:docMk/>
          <pc:sldMk cId="2389969874" sldId="2147481662"/>
        </pc:sldMkLst>
        <pc:spChg chg="del mod ord">
          <ac:chgData name="Ashutosh Dhananjay Bhamare" userId="990e45cb-1c5c-421b-ace5-d19bb915f6ac" providerId="ADAL" clId="{E2214C6B-A8D4-4B1A-99B6-18153712DA42}" dt="2025-06-26T14:18:14.663" v="73" actId="478"/>
          <ac:spMkLst>
            <pc:docMk/>
            <pc:sldMk cId="2389969874" sldId="2147481662"/>
            <ac:spMk id="5" creationId="{76772AC2-0AB2-16D7-CE77-A7A97BBA0A12}"/>
          </ac:spMkLst>
        </pc:spChg>
        <pc:spChg chg="add mod ord">
          <ac:chgData name="Ashutosh Dhananjay Bhamare" userId="990e45cb-1c5c-421b-ace5-d19bb915f6ac" providerId="ADAL" clId="{E2214C6B-A8D4-4B1A-99B6-18153712DA42}" dt="2025-06-26T14:18:05.360" v="72" actId="403"/>
          <ac:spMkLst>
            <pc:docMk/>
            <pc:sldMk cId="2389969874" sldId="2147481662"/>
            <ac:spMk id="11" creationId="{59EC6588-BE81-1F5B-5354-5F4398E4C9CC}"/>
          </ac:spMkLst>
        </pc:spChg>
      </pc:sldChg>
      <pc:sldChg chg="addSp delSp modSp mod modClrScheme chgLayout">
        <pc:chgData name="Ashutosh Dhananjay Bhamare" userId="990e45cb-1c5c-421b-ace5-d19bb915f6ac" providerId="ADAL" clId="{E2214C6B-A8D4-4B1A-99B6-18153712DA42}" dt="2025-06-26T14:13:42.711" v="36" actId="478"/>
        <pc:sldMkLst>
          <pc:docMk/>
          <pc:sldMk cId="2867199770" sldId="2147481663"/>
        </pc:sldMkLst>
        <pc:spChg chg="add del mod ord">
          <ac:chgData name="Ashutosh Dhananjay Bhamare" userId="990e45cb-1c5c-421b-ace5-d19bb915f6ac" providerId="ADAL" clId="{E2214C6B-A8D4-4B1A-99B6-18153712DA42}" dt="2025-06-26T14:10:38.572" v="14" actId="6264"/>
          <ac:spMkLst>
            <pc:docMk/>
            <pc:sldMk cId="2867199770" sldId="2147481663"/>
            <ac:spMk id="6" creationId="{15FE63B3-84B1-5ACA-737B-C4D72EEC2A49}"/>
          </ac:spMkLst>
        </pc:spChg>
        <pc:spChg chg="add del mod ord">
          <ac:chgData name="Ashutosh Dhananjay Bhamare" userId="990e45cb-1c5c-421b-ace5-d19bb915f6ac" providerId="ADAL" clId="{E2214C6B-A8D4-4B1A-99B6-18153712DA42}" dt="2025-06-26T14:12:39.087" v="22" actId="700"/>
          <ac:spMkLst>
            <pc:docMk/>
            <pc:sldMk cId="2867199770" sldId="2147481663"/>
            <ac:spMk id="7" creationId="{8D86AFF3-B9CE-9FA1-B736-A280CDD8691A}"/>
          </ac:spMkLst>
        </pc:spChg>
        <pc:spChg chg="add mod ord">
          <ac:chgData name="Ashutosh Dhananjay Bhamare" userId="990e45cb-1c5c-421b-ace5-d19bb915f6ac" providerId="ADAL" clId="{E2214C6B-A8D4-4B1A-99B6-18153712DA42}" dt="2025-06-26T14:13:40.432" v="35" actId="20577"/>
          <ac:spMkLst>
            <pc:docMk/>
            <pc:sldMk cId="2867199770" sldId="2147481663"/>
            <ac:spMk id="8" creationId="{C155A188-D26F-4543-C771-7DE5B1D1A31F}"/>
          </ac:spMkLst>
        </pc:spChg>
        <pc:spChg chg="del mod ord">
          <ac:chgData name="Ashutosh Dhananjay Bhamare" userId="990e45cb-1c5c-421b-ace5-d19bb915f6ac" providerId="ADAL" clId="{E2214C6B-A8D4-4B1A-99B6-18153712DA42}" dt="2025-06-26T14:13:42.711" v="36" actId="478"/>
          <ac:spMkLst>
            <pc:docMk/>
            <pc:sldMk cId="2867199770" sldId="2147481663"/>
            <ac:spMk id="9" creationId="{80BE2B3D-D386-630C-E982-16DC46EECFF7}"/>
          </ac:spMkLst>
        </pc:spChg>
      </pc:sldChg>
      <pc:sldChg chg="addSp modSp mod modClrScheme chgLayout">
        <pc:chgData name="Ashutosh Dhananjay Bhamare" userId="990e45cb-1c5c-421b-ace5-d19bb915f6ac" providerId="ADAL" clId="{E2214C6B-A8D4-4B1A-99B6-18153712DA42}" dt="2025-06-26T14:19:00.231" v="80" actId="1076"/>
        <pc:sldMkLst>
          <pc:docMk/>
          <pc:sldMk cId="287351903" sldId="2147481664"/>
        </pc:sldMkLst>
        <pc:spChg chg="mod ord">
          <ac:chgData name="Ashutosh Dhananjay Bhamare" userId="990e45cb-1c5c-421b-ace5-d19bb915f6ac" providerId="ADAL" clId="{E2214C6B-A8D4-4B1A-99B6-18153712DA42}" dt="2025-06-26T14:19:00.231" v="80" actId="1076"/>
          <ac:spMkLst>
            <pc:docMk/>
            <pc:sldMk cId="287351903" sldId="2147481664"/>
            <ac:spMk id="5" creationId="{F61E0D89-269E-3924-9CA2-D69262AE3B32}"/>
          </ac:spMkLst>
        </pc:spChg>
        <pc:spChg chg="add mod ord">
          <ac:chgData name="Ashutosh Dhananjay Bhamare" userId="990e45cb-1c5c-421b-ace5-d19bb915f6ac" providerId="ADAL" clId="{E2214C6B-A8D4-4B1A-99B6-18153712DA42}" dt="2025-06-26T14:18:42.295" v="77" actId="20577"/>
          <ac:spMkLst>
            <pc:docMk/>
            <pc:sldMk cId="287351903" sldId="2147481664"/>
            <ac:spMk id="14" creationId="{5B1316C1-67C2-664D-0844-E94A3DB6A8E5}"/>
          </ac:spMkLst>
        </pc:spChg>
      </pc:sldChg>
      <pc:sldChg chg="addSp modSp add mod modClrScheme chgLayout">
        <pc:chgData name="Ashutosh Dhananjay Bhamare" userId="990e45cb-1c5c-421b-ace5-d19bb915f6ac" providerId="ADAL" clId="{E2214C6B-A8D4-4B1A-99B6-18153712DA42}" dt="2025-06-26T14:46:09.907" v="142" actId="207"/>
        <pc:sldMkLst>
          <pc:docMk/>
          <pc:sldMk cId="4214631934" sldId="2147481665"/>
        </pc:sldMkLst>
        <pc:spChg chg="mod">
          <ac:chgData name="Ashutosh Dhananjay Bhamare" userId="990e45cb-1c5c-421b-ace5-d19bb915f6ac" providerId="ADAL" clId="{E2214C6B-A8D4-4B1A-99B6-18153712DA42}" dt="2025-06-26T14:24:27.443" v="126" actId="207"/>
          <ac:spMkLst>
            <pc:docMk/>
            <pc:sldMk cId="4214631934" sldId="2147481665"/>
            <ac:spMk id="5" creationId="{023B7893-4EAA-D477-9569-B65BF9CDF037}"/>
          </ac:spMkLst>
        </pc:spChg>
        <pc:spChg chg="mod">
          <ac:chgData name="Ashutosh Dhananjay Bhamare" userId="990e45cb-1c5c-421b-ace5-d19bb915f6ac" providerId="ADAL" clId="{E2214C6B-A8D4-4B1A-99B6-18153712DA42}" dt="2025-06-26T14:46:09.907" v="142" actId="207"/>
          <ac:spMkLst>
            <pc:docMk/>
            <pc:sldMk cId="4214631934" sldId="2147481665"/>
            <ac:spMk id="6" creationId="{C3B12573-413A-084F-D445-AF7E8F55D6DB}"/>
          </ac:spMkLst>
        </pc:spChg>
        <pc:spChg chg="mod">
          <ac:chgData name="Ashutosh Dhananjay Bhamare" userId="990e45cb-1c5c-421b-ace5-d19bb915f6ac" providerId="ADAL" clId="{E2214C6B-A8D4-4B1A-99B6-18153712DA42}" dt="2025-06-26T14:24:14.234" v="125" actId="207"/>
          <ac:spMkLst>
            <pc:docMk/>
            <pc:sldMk cId="4214631934" sldId="2147481665"/>
            <ac:spMk id="7" creationId="{19176261-6013-A8DE-CF65-A7F578370DCC}"/>
          </ac:spMkLst>
        </pc:spChg>
        <pc:grpChg chg="add mod">
          <ac:chgData name="Ashutosh Dhananjay Bhamare" userId="990e45cb-1c5c-421b-ace5-d19bb915f6ac" providerId="ADAL" clId="{E2214C6B-A8D4-4B1A-99B6-18153712DA42}" dt="2025-06-26T14:24:02.747" v="124"/>
          <ac:grpSpMkLst>
            <pc:docMk/>
            <pc:sldMk cId="4214631934" sldId="2147481665"/>
            <ac:grpSpMk id="2" creationId="{41DEFD61-D12E-08DD-CD24-398C703DA20F}"/>
          </ac:grpSpMkLst>
        </pc:grpChg>
        <pc:grpChg chg="mod">
          <ac:chgData name="Ashutosh Dhananjay Bhamare" userId="990e45cb-1c5c-421b-ace5-d19bb915f6ac" providerId="ADAL" clId="{E2214C6B-A8D4-4B1A-99B6-18153712DA42}" dt="2025-06-26T14:24:02.747" v="124"/>
          <ac:grpSpMkLst>
            <pc:docMk/>
            <pc:sldMk cId="4214631934" sldId="2147481665"/>
            <ac:grpSpMk id="3" creationId="{6C6C9B86-F0D0-FEAB-268D-15F525DC697F}"/>
          </ac:grpSpMkLst>
        </pc:grpChg>
        <pc:picChg chg="mod">
          <ac:chgData name="Ashutosh Dhananjay Bhamare" userId="990e45cb-1c5c-421b-ace5-d19bb915f6ac" providerId="ADAL" clId="{E2214C6B-A8D4-4B1A-99B6-18153712DA42}" dt="2025-06-26T14:24:43.242" v="127" actId="1367"/>
          <ac:picMkLst>
            <pc:docMk/>
            <pc:sldMk cId="4214631934" sldId="2147481665"/>
            <ac:picMk id="4" creationId="{B2E19CAF-9066-043A-DDFE-CE0A6EB9C52E}"/>
          </ac:picMkLst>
        </pc:picChg>
      </pc:sldChg>
      <pc:sldMasterChg chg="del delSldLayout">
        <pc:chgData name="Ashutosh Dhananjay Bhamare" userId="990e45cb-1c5c-421b-ace5-d19bb915f6ac" providerId="ADAL" clId="{E2214C6B-A8D4-4B1A-99B6-18153712DA42}" dt="2025-06-26T14:31:31.481" v="141" actId="47"/>
        <pc:sldMasterMkLst>
          <pc:docMk/>
          <pc:sldMasterMk cId="2249417565" sldId="2147483660"/>
        </pc:sldMasterMkLst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4073995921" sldId="2147483661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2187206033" sldId="2147483662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2964015400" sldId="2147483663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2341790240" sldId="2147483664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3713453" sldId="2147483665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4124094350" sldId="2147483666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561763049" sldId="2147483667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648617743" sldId="2147483668"/>
          </pc:sldLayoutMkLst>
        </pc:sldLayoutChg>
        <pc:sldLayoutChg chg="del">
          <pc:chgData name="Ashutosh Dhananjay Bhamare" userId="990e45cb-1c5c-421b-ace5-d19bb915f6ac" providerId="ADAL" clId="{E2214C6B-A8D4-4B1A-99B6-18153712DA42}" dt="2025-06-26T14:31:31.481" v="141" actId="47"/>
          <pc:sldLayoutMkLst>
            <pc:docMk/>
            <pc:sldMasterMk cId="2249417565" sldId="2147483660"/>
            <pc:sldLayoutMk cId="1149271967" sldId="2147483669"/>
          </pc:sldLayoutMkLst>
        </pc:sldLayoutChg>
      </pc:sldMasterChg>
      <pc:sldMasterChg chg="modSldLayout">
        <pc:chgData name="Ashutosh Dhananjay Bhamare" userId="990e45cb-1c5c-421b-ace5-d19bb915f6ac" providerId="ADAL" clId="{E2214C6B-A8D4-4B1A-99B6-18153712DA42}" dt="2025-06-26T14:30:57.795" v="140" actId="478"/>
        <pc:sldMasterMkLst>
          <pc:docMk/>
          <pc:sldMasterMk cId="3298952756" sldId="2147483670"/>
        </pc:sldMasterMkLst>
        <pc:sldLayoutChg chg="addSp delSp mod">
          <pc:chgData name="Ashutosh Dhananjay Bhamare" userId="990e45cb-1c5c-421b-ace5-d19bb915f6ac" providerId="ADAL" clId="{E2214C6B-A8D4-4B1A-99B6-18153712DA42}" dt="2025-06-26T14:30:57.795" v="140" actId="478"/>
          <pc:sldLayoutMkLst>
            <pc:docMk/>
            <pc:sldMasterMk cId="3298952756" sldId="2147483670"/>
            <pc:sldLayoutMk cId="1152252013" sldId="2147483678"/>
          </pc:sldLayoutMkLst>
          <pc:spChg chg="add del">
            <ac:chgData name="Ashutosh Dhananjay Bhamare" userId="990e45cb-1c5c-421b-ace5-d19bb915f6ac" providerId="ADAL" clId="{E2214C6B-A8D4-4B1A-99B6-18153712DA42}" dt="2025-06-26T14:30:57.479" v="139" actId="478"/>
            <ac:spMkLst>
              <pc:docMk/>
              <pc:sldMasterMk cId="3298952756" sldId="2147483670"/>
              <pc:sldLayoutMk cId="1152252013" sldId="2147483678"/>
              <ac:spMk id="2" creationId="{ECE03DCE-30C9-F426-C00F-B9F460DC72B9}"/>
            </ac:spMkLst>
          </pc:spChg>
          <pc:spChg chg="add del">
            <ac:chgData name="Ashutosh Dhananjay Bhamare" userId="990e45cb-1c5c-421b-ace5-d19bb915f6ac" providerId="ADAL" clId="{E2214C6B-A8D4-4B1A-99B6-18153712DA42}" dt="2025-06-26T14:30:57.795" v="140" actId="478"/>
            <ac:spMkLst>
              <pc:docMk/>
              <pc:sldMasterMk cId="3298952756" sldId="2147483670"/>
              <pc:sldLayoutMk cId="1152252013" sldId="2147483678"/>
              <ac:spMk id="3" creationId="{74C22D51-73B5-F05B-D4A5-8E57C78EC35B}"/>
            </ac:spMkLst>
          </pc:spChg>
        </pc:sldLayoutChg>
      </pc:sldMasterChg>
    </pc:docChg>
  </pc:docChgLst>
</pc:chgInfo>
</file>

<file path=ppt/comments/modernComment_7FFFEFBC_73DE26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CB2AC2-C1B0-4D66-A002-85928041FECA}" authorId="{CC87D4FB-4AA2-920F-2297-95FE5D3A4759}" created="2025-04-14T10:31:10.481">
    <pc:sldMkLst xmlns:pc="http://schemas.microsoft.com/office/powerpoint/2013/main/command">
      <pc:docMk/>
      <pc:sldMk cId="1943938810" sldId="2147479484"/>
    </pc:sldMkLst>
    <p188:replyLst>
      <p188:reply id="{A12ADA68-91F1-47A6-9AE7-8244C0660F72}" authorId="{CC87D4FB-4AA2-920F-2297-95FE5D3A4759}" created="2025-04-16T05:32:46.223">
        <p188:txBody>
          <a:bodyPr/>
          <a:lstStyle/>
          <a:p>
            <a:r>
              <a:rPr lang="en-US"/>
              <a:t>Can you please make it better @Aston</a:t>
            </a:r>
          </a:p>
        </p188:txBody>
      </p188:reply>
    </p188:replyLst>
    <p188:txBody>
      <a:bodyPr/>
      <a:lstStyle/>
      <a:p>
        <a:r>
          <a:rPr lang="en-US"/>
          <a:t>[@Vijaysivakumar Natarajan] [@Aston Lopes] formatting help pls</a:t>
        </a:r>
      </a:p>
    </p188:txBody>
  </p188:cm>
</p188:cmLst>
</file>

<file path=ppt/comments/modernComment_7FFFEFC1_E99099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D04A48-8761-4EE3-8FB0-0E119DEA6BAB}" authorId="{CC87D4FB-4AA2-920F-2297-95FE5D3A4759}" created="2025-04-14T08:18:52.759">
    <pc:sldMkLst xmlns:pc="http://schemas.microsoft.com/office/powerpoint/2013/main/command">
      <pc:docMk/>
      <pc:sldMk cId="4232051748" sldId="2147479488"/>
    </pc:sldMkLst>
    <p188:replyLst>
      <p188:reply id="{FB2C80CD-AA45-44B8-A21F-689FC68297A6}" authorId="{CC87D4FB-4AA2-920F-2297-95FE5D3A4759}" created="2025-04-14T09:29:17.689">
        <p188:txBody>
          <a:bodyPr/>
          <a:lstStyle/>
          <a:p>
            <a:r>
              <a:rPr lang="en-US"/>
              <a:t>[@Vijaysivakumar Natarajan] </a:t>
            </a:r>
          </a:p>
        </p188:txBody>
      </p188:reply>
      <p188:reply id="{711C3F40-16C8-4801-862A-FD6D10DFA06C}" authorId="{CC87D4FB-4AA2-920F-2297-95FE5D3A4759}" created="2025-04-16T05:33:53.991">
        <p188:txBody>
          <a:bodyPr/>
          <a:lstStyle/>
          <a:p>
            <a:r>
              <a:rPr lang="en-US"/>
              <a:t>Is it done?</a:t>
            </a:r>
          </a:p>
        </p188:txBody>
      </p188:reply>
    </p188:replyLst>
    <p188:txBody>
      <a:bodyPr/>
      <a:lstStyle/>
      <a:p>
        <a:r>
          <a:rPr lang="en-US"/>
          <a:t>[@Aston Lopes] can you please convert this slide to better representation?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9201-3AF2-4E55-B40A-CF45122E332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ACE5B-8810-49D4-8E02-9DC52C43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Applify.AI App build simplified infusing GenAI with low code. Convert requirement docs into workflows.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 Starter Kit for Mail Automation - AI driven classification of Mail and Document. Data extraction of different Form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Intelligent automatic handling of request.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Onboarding Co-Pilot - AI driven Co-Pilot. Defines products and generates intake forms. Accelerates Onboarding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Smart Fit Assessment - Gen AI infused Appian fitment analysis and ROI calculator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ACE5B-8810-49D4-8E02-9DC52C4365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6C970-81CD-4976-ABCF-F37337E66D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45BA-14EA-88E3-64E9-AF670CC1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681E2-764B-FA01-2925-8543301A5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1B48D-1300-507C-D674-13EBF8A1B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Capital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0A6C1-2221-AFA8-B834-A3BF68C34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6C970-81CD-4976-ABCF-F37337E66D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5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02D0F-157A-1052-F873-B3A9138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2" y="469835"/>
            <a:ext cx="11130552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400" b="1">
                <a:solidFill>
                  <a:schemeClr val="accent2">
                    <a:lumMod val="50000"/>
                  </a:schemeClr>
                </a:solidFill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232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1CA-D0D8-F54A-A2BD-04F2B155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5" y="215067"/>
            <a:ext cx="10885714" cy="4578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31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4" cy="6857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BF328-B867-8C1C-8BB6-85FA1EF20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953" y="1459963"/>
            <a:ext cx="2775991" cy="63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Separator Slide</a:t>
            </a:r>
          </a:p>
        </p:txBody>
      </p:sp>
    </p:spTree>
    <p:extLst>
      <p:ext uri="{BB962C8B-B14F-4D97-AF65-F5344CB8AC3E}">
        <p14:creationId xmlns:p14="http://schemas.microsoft.com/office/powerpoint/2010/main" val="308586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47A04F0-E3CD-8783-11BD-BC94E5B4B5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2" y="269177"/>
            <a:ext cx="11201399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b="1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1602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115009" y="6437465"/>
            <a:ext cx="3945465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04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©LTIMindtree | Privileged and Confidential 2024</a:t>
            </a:r>
            <a:endParaRPr kumimoji="0" lang="en-IN" sz="1067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2F8F602-2C28-40AF-834B-AF1F39AA5D6B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gray">
          <a:xfrm>
            <a:off x="595087" y="408551"/>
            <a:ext cx="10515600" cy="3416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67" b="1">
                <a:solidFill>
                  <a:srgbClr val="303030"/>
                </a:solidFill>
                <a:latin typeface="Frutiger 45 Light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483C1A0F-2443-4124-AE9A-C0981BD0503D}"/>
              </a:ext>
            </a:extLst>
          </p:cNvPr>
          <p:cNvSpPr/>
          <p:nvPr userDrawn="1"/>
        </p:nvSpPr>
        <p:spPr>
          <a:xfrm rot="16200000">
            <a:off x="163513" y="465099"/>
            <a:ext cx="320040" cy="228600"/>
          </a:xfrm>
          <a:custGeom>
            <a:avLst/>
            <a:gdLst/>
            <a:ahLst/>
            <a:cxnLst/>
            <a:rect l="l" t="t" r="r" b="b"/>
            <a:pathLst>
              <a:path w="670560" h="332740">
                <a:moveTo>
                  <a:pt x="317309" y="253822"/>
                </a:moveTo>
                <a:lnTo>
                  <a:pt x="0" y="123545"/>
                </a:lnTo>
                <a:lnTo>
                  <a:pt x="0" y="202158"/>
                </a:lnTo>
                <a:lnTo>
                  <a:pt x="317309" y="332435"/>
                </a:lnTo>
                <a:lnTo>
                  <a:pt x="317309" y="253822"/>
                </a:lnTo>
                <a:close/>
              </a:path>
              <a:path w="670560" h="332740">
                <a:moveTo>
                  <a:pt x="670229" y="123545"/>
                </a:moveTo>
                <a:lnTo>
                  <a:pt x="352920" y="253796"/>
                </a:lnTo>
                <a:lnTo>
                  <a:pt x="352920" y="332409"/>
                </a:lnTo>
                <a:lnTo>
                  <a:pt x="670229" y="202158"/>
                </a:lnTo>
                <a:lnTo>
                  <a:pt x="670229" y="123545"/>
                </a:lnTo>
                <a:close/>
              </a:path>
              <a:path w="670560" h="332740">
                <a:moveTo>
                  <a:pt x="670229" y="0"/>
                </a:moveTo>
                <a:lnTo>
                  <a:pt x="335089" y="137566"/>
                </a:lnTo>
                <a:lnTo>
                  <a:pt x="0" y="0"/>
                </a:lnTo>
                <a:lnTo>
                  <a:pt x="0" y="78613"/>
                </a:lnTo>
                <a:lnTo>
                  <a:pt x="335076" y="216179"/>
                </a:lnTo>
                <a:lnTo>
                  <a:pt x="670229" y="78613"/>
                </a:lnTo>
                <a:lnTo>
                  <a:pt x="670229" y="0"/>
                </a:lnTo>
                <a:close/>
              </a:path>
            </a:pathLst>
          </a:custGeom>
          <a:solidFill>
            <a:srgbClr val="DF14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AD8EF-D3D1-6E76-3233-0A1FFD924281}"/>
              </a:ext>
            </a:extLst>
          </p:cNvPr>
          <p:cNvSpPr/>
          <p:nvPr userDrawn="1"/>
        </p:nvSpPr>
        <p:spPr>
          <a:xfrm>
            <a:off x="11784647" y="6544319"/>
            <a:ext cx="35128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6093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957C0-C9FD-924F-A662-3B71DAE40C56}" type="slidenum">
              <a:rPr kumimoji="0" lang="uk-UA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 Light"/>
              </a:rPr>
              <a:pPr marL="0" marR="0" lvl="0" indent="0" algn="ctr" defTabSz="60934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49482-81BE-6E8B-480B-09DB683CA12E}"/>
              </a:ext>
            </a:extLst>
          </p:cNvPr>
          <p:cNvGrpSpPr/>
          <p:nvPr userDrawn="1"/>
        </p:nvGrpSpPr>
        <p:grpSpPr>
          <a:xfrm>
            <a:off x="-1359363" y="0"/>
            <a:ext cx="628488" cy="3585632"/>
            <a:chOff x="-1738926" y="394394"/>
            <a:chExt cx="1169582" cy="35856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E9E9D-7534-E222-E400-7F123AD32CF6}"/>
                </a:ext>
              </a:extLst>
            </p:cNvPr>
            <p:cNvSpPr txBox="1"/>
            <p:nvPr/>
          </p:nvSpPr>
          <p:spPr>
            <a:xfrm>
              <a:off x="-1738926" y="394394"/>
              <a:ext cx="1169582" cy="634770"/>
            </a:xfrm>
            <a:prstGeom prst="rect">
              <a:avLst/>
            </a:prstGeom>
            <a:solidFill>
              <a:srgbClr val="00206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marL="171446" marR="0" lvl="0" indent="-171446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0845B-58EA-42A9-3C00-94B50ADBD1CE}"/>
                </a:ext>
              </a:extLst>
            </p:cNvPr>
            <p:cNvSpPr txBox="1"/>
            <p:nvPr/>
          </p:nvSpPr>
          <p:spPr>
            <a:xfrm>
              <a:off x="-1738926" y="1132109"/>
              <a:ext cx="1169582" cy="634770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solidFill>
                    <a:schemeClr val="bg1"/>
                  </a:solidFill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F16ADB-582F-D508-B6B0-920BF7AEAA28}"/>
                </a:ext>
              </a:extLst>
            </p:cNvPr>
            <p:cNvSpPr txBox="1"/>
            <p:nvPr/>
          </p:nvSpPr>
          <p:spPr>
            <a:xfrm>
              <a:off x="-1738926" y="1869825"/>
              <a:ext cx="1169582" cy="634770"/>
            </a:xfrm>
            <a:prstGeom prst="rect">
              <a:avLst/>
            </a:prstGeom>
            <a:solidFill>
              <a:srgbClr val="E6192F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51F339-C9BC-CF57-B18F-3071ED85DBFE}"/>
                </a:ext>
              </a:extLst>
            </p:cNvPr>
            <p:cNvSpPr txBox="1"/>
            <p:nvPr/>
          </p:nvSpPr>
          <p:spPr>
            <a:xfrm>
              <a:off x="-1738926" y="2607541"/>
              <a:ext cx="1169582" cy="634770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5FC80-96B1-2997-45BC-B41E7A5529DF}"/>
                </a:ext>
              </a:extLst>
            </p:cNvPr>
            <p:cNvSpPr txBox="1"/>
            <p:nvPr/>
          </p:nvSpPr>
          <p:spPr>
            <a:xfrm>
              <a:off x="-1738926" y="3345256"/>
              <a:ext cx="1169582" cy="63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0646D-B093-9231-13EA-BCD364CDB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16" y="6382898"/>
            <a:ext cx="1964267" cy="439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3F2B1-BC86-4014-5D86-D92F540EAE06}"/>
              </a:ext>
            </a:extLst>
          </p:cNvPr>
          <p:cNvSpPr/>
          <p:nvPr userDrawn="1"/>
        </p:nvSpPr>
        <p:spPr>
          <a:xfrm>
            <a:off x="1639615" y="6382897"/>
            <a:ext cx="809296" cy="42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2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3" y="6437871"/>
            <a:ext cx="828095" cy="324139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9014-E629-42E3-A58B-61A0F1C8C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utiger 45 Light" pitchFamily="2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rutiger 45 Light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CCD2-E9DA-CB5C-BF93-44D82B68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9" y="277576"/>
            <a:ext cx="11485124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FCC90-A1E8-5702-8E79-16A6D14B80B3}"/>
              </a:ext>
            </a:extLst>
          </p:cNvPr>
          <p:cNvSpPr/>
          <p:nvPr userDrawn="1"/>
        </p:nvSpPr>
        <p:spPr>
          <a:xfrm>
            <a:off x="1" y="2222500"/>
            <a:ext cx="88900" cy="3835400"/>
          </a:xfrm>
          <a:prstGeom prst="rect">
            <a:avLst/>
          </a:prstGeom>
          <a:solidFill>
            <a:srgbClr val="E6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F0840-3DF2-CC68-0909-DB09F2FAAC45}"/>
              </a:ext>
            </a:extLst>
          </p:cNvPr>
          <p:cNvSpPr/>
          <p:nvPr userDrawn="1"/>
        </p:nvSpPr>
        <p:spPr>
          <a:xfrm>
            <a:off x="12103101" y="380859"/>
            <a:ext cx="88900" cy="26196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7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88F87DCB-9C97-7BB3-AA94-97494D5C0577}"/>
              </a:ext>
            </a:extLst>
          </p:cNvPr>
          <p:cNvSpPr/>
          <p:nvPr userDrawn="1"/>
        </p:nvSpPr>
        <p:spPr>
          <a:xfrm>
            <a:off x="0" y="199508"/>
            <a:ext cx="149627" cy="423949"/>
          </a:xfrm>
          <a:custGeom>
            <a:avLst/>
            <a:gdLst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0 w 249382"/>
              <a:gd name="connsiteY4" fmla="*/ 0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91440 w 249382"/>
              <a:gd name="connsiteY4" fmla="*/ 91440 h 423949"/>
              <a:gd name="connsiteX0" fmla="*/ 33251 w 282633"/>
              <a:gd name="connsiteY0" fmla="*/ 0 h 423949"/>
              <a:gd name="connsiteX1" fmla="*/ 282633 w 282633"/>
              <a:gd name="connsiteY1" fmla="*/ 0 h 423949"/>
              <a:gd name="connsiteX2" fmla="*/ 282633 w 282633"/>
              <a:gd name="connsiteY2" fmla="*/ 423949 h 423949"/>
              <a:gd name="connsiteX3" fmla="*/ 33251 w 282633"/>
              <a:gd name="connsiteY3" fmla="*/ 423949 h 423949"/>
              <a:gd name="connsiteX4" fmla="*/ 0 w 282633"/>
              <a:gd name="connsiteY4" fmla="*/ 307571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423949">
                <a:moveTo>
                  <a:pt x="0" y="0"/>
                </a:moveTo>
                <a:lnTo>
                  <a:pt x="249382" y="0"/>
                </a:lnTo>
                <a:lnTo>
                  <a:pt x="249382" y="423949"/>
                </a:lnTo>
                <a:lnTo>
                  <a:pt x="0" y="423949"/>
                </a:lnTo>
              </a:path>
            </a:pathLst>
          </a:custGeom>
          <a:noFill/>
          <a:ln w="76200"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87A9D7-9876-DA47-25E6-C254B490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021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03DCE-30C9-F426-C00F-B9F460DC72B9}"/>
              </a:ext>
            </a:extLst>
          </p:cNvPr>
          <p:cNvSpPr/>
          <p:nvPr userDrawn="1"/>
        </p:nvSpPr>
        <p:spPr>
          <a:xfrm>
            <a:off x="11818060" y="6546057"/>
            <a:ext cx="373013" cy="311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22D51-73B5-F05B-D4A5-8E57C78EC35B}"/>
              </a:ext>
            </a:extLst>
          </p:cNvPr>
          <p:cNvSpPr txBox="1"/>
          <p:nvPr userDrawn="1"/>
        </p:nvSpPr>
        <p:spPr>
          <a:xfrm>
            <a:off x="11818059" y="6596391"/>
            <a:ext cx="373015" cy="215444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DE892-AC52-4750-88C7-B13F17F4295A}"/>
              </a:ext>
            </a:extLst>
          </p:cNvPr>
          <p:cNvCxnSpPr>
            <a:cxnSpLocks/>
          </p:cNvCxnSpPr>
          <p:nvPr userDrawn="1"/>
        </p:nvCxnSpPr>
        <p:spPr>
          <a:xfrm>
            <a:off x="0" y="399755"/>
            <a:ext cx="406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DCF73F-AAE0-43DE-9487-63B1CA5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7" y="171155"/>
            <a:ext cx="11338560" cy="4572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 kumimoji="0" lang="en-US" sz="24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25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84540A-011B-D9A9-3F51-021BB7C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4" y="143953"/>
            <a:ext cx="11942275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rgbClr val="2850A3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8D8C8-F5A6-BB9D-5415-E305C4B11A03}"/>
              </a:ext>
            </a:extLst>
          </p:cNvPr>
          <p:cNvSpPr/>
          <p:nvPr userDrawn="1"/>
        </p:nvSpPr>
        <p:spPr>
          <a:xfrm>
            <a:off x="0" y="143953"/>
            <a:ext cx="101600" cy="432000"/>
          </a:xfrm>
          <a:prstGeom prst="rect">
            <a:avLst/>
          </a:prstGeom>
          <a:solidFill>
            <a:srgbClr val="EA193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57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685D-D505-42E6-B2A3-1B26BC7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365125"/>
            <a:ext cx="1088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00D-8B9D-444F-97B8-8F7D7E3A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5" y="1825625"/>
            <a:ext cx="10885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DB723-1905-4E83-9D47-D0B5CFAA7945}"/>
              </a:ext>
            </a:extLst>
          </p:cNvPr>
          <p:cNvSpPr txBox="1"/>
          <p:nvPr userDrawn="1"/>
        </p:nvSpPr>
        <p:spPr>
          <a:xfrm>
            <a:off x="3144520" y="6478192"/>
            <a:ext cx="599948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7A0A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©LTIMindtree | Privileged and Confidential 2025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4E6E1E-7055-8D1B-4C37-9DCF88F21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24" y="90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171322-9733-781D-E8F0-A4A2852E8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246" y="6448698"/>
            <a:ext cx="1167615" cy="32955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FAADE7-DDFF-BF0A-D366-76DAC73818AA}"/>
              </a:ext>
            </a:extLst>
          </p:cNvPr>
          <p:cNvCxnSpPr>
            <a:cxnSpLocks/>
          </p:cNvCxnSpPr>
          <p:nvPr userDrawn="1"/>
        </p:nvCxnSpPr>
        <p:spPr>
          <a:xfrm>
            <a:off x="1327335" y="6515214"/>
            <a:ext cx="0" cy="2079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F00A9D-A8B8-46B2-1BF7-7E8FF6AC3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18593" y="6530728"/>
            <a:ext cx="909784" cy="1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67.png"/><Relationship Id="rId18" Type="http://schemas.microsoft.com/office/2007/relationships/hdphoto" Target="../media/hdphoto7.wdp"/><Relationship Id="rId3" Type="http://schemas.openxmlformats.org/officeDocument/2006/relationships/image" Target="../media/image62.png"/><Relationship Id="rId21" Type="http://schemas.openxmlformats.org/officeDocument/2006/relationships/image" Target="../media/image73.png"/><Relationship Id="rId7" Type="http://schemas.openxmlformats.org/officeDocument/2006/relationships/image" Target="../media/image64.png"/><Relationship Id="rId12" Type="http://schemas.microsoft.com/office/2007/relationships/hdphoto" Target="../media/hdphoto6.wdp"/><Relationship Id="rId17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0.svg"/><Relationship Id="rId20" Type="http://schemas.microsoft.com/office/2007/relationships/hdphoto" Target="../media/hdphoto8.wdp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5" Type="http://schemas.openxmlformats.org/officeDocument/2006/relationships/image" Target="../media/image69.png"/><Relationship Id="rId23" Type="http://schemas.openxmlformats.org/officeDocument/2006/relationships/image" Target="../media/image75.png"/><Relationship Id="rId10" Type="http://schemas.microsoft.com/office/2007/relationships/hdphoto" Target="../media/hdphoto5.wdp"/><Relationship Id="rId19" Type="http://schemas.openxmlformats.org/officeDocument/2006/relationships/image" Target="../media/image72.png"/><Relationship Id="rId4" Type="http://schemas.microsoft.com/office/2007/relationships/hdphoto" Target="../media/hdphoto2.wdp"/><Relationship Id="rId9" Type="http://schemas.openxmlformats.org/officeDocument/2006/relationships/image" Target="../media/image65.png"/><Relationship Id="rId14" Type="http://schemas.openxmlformats.org/officeDocument/2006/relationships/image" Target="../media/image68.svg"/><Relationship Id="rId22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EFBC_73DE26FA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EFC1_E990996D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5" Type="http://schemas.openxmlformats.org/officeDocument/2006/relationships/image" Target="../media/image100.emf"/><Relationship Id="rId4" Type="http://schemas.openxmlformats.org/officeDocument/2006/relationships/image" Target="../media/image99.png"/><Relationship Id="rId9" Type="http://schemas.openxmlformats.org/officeDocument/2006/relationships/image" Target="../media/image10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3" Type="http://schemas.openxmlformats.org/officeDocument/2006/relationships/image" Target="../media/image103.png"/><Relationship Id="rId7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6.svg"/><Relationship Id="rId11" Type="http://schemas.openxmlformats.org/officeDocument/2006/relationships/image" Target="../media/image99.png"/><Relationship Id="rId5" Type="http://schemas.openxmlformats.org/officeDocument/2006/relationships/image" Target="../media/image105.png"/><Relationship Id="rId10" Type="http://schemas.openxmlformats.org/officeDocument/2006/relationships/image" Target="../media/image98.svg"/><Relationship Id="rId4" Type="http://schemas.openxmlformats.org/officeDocument/2006/relationships/image" Target="../media/image104.sv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microsoft.com/office/2007/relationships/hdphoto" Target="../media/hdphoto12.wdp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110.png"/><Relationship Id="rId15" Type="http://schemas.openxmlformats.org/officeDocument/2006/relationships/image" Target="../media/image116.sv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microsoft.com/office/2007/relationships/hdphoto" Target="../media/hdphoto10.wdp"/><Relationship Id="rId1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microsoft.com/office/2007/relationships/hdphoto" Target="../media/hdphoto11.wdp"/><Relationship Id="rId3" Type="http://schemas.openxmlformats.org/officeDocument/2006/relationships/image" Target="../media/image109.png"/><Relationship Id="rId7" Type="http://schemas.microsoft.com/office/2007/relationships/hdphoto" Target="../media/hdphoto13.wdp"/><Relationship Id="rId12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11" Type="http://schemas.microsoft.com/office/2007/relationships/hdphoto" Target="../media/hdphoto15.wdp"/><Relationship Id="rId5" Type="http://schemas.openxmlformats.org/officeDocument/2006/relationships/image" Target="../media/image117.jpeg"/><Relationship Id="rId15" Type="http://schemas.microsoft.com/office/2007/relationships/hdphoto" Target="../media/hdphoto12.wdp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microsoft.com/office/2007/relationships/hdphoto" Target="../media/hdphoto14.wdp"/><Relationship Id="rId1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microsoft.com/office/2007/relationships/hdphoto" Target="../media/hdphoto12.wdp"/><Relationship Id="rId18" Type="http://schemas.openxmlformats.org/officeDocument/2006/relationships/image" Target="../media/image116.svg"/><Relationship Id="rId3" Type="http://schemas.openxmlformats.org/officeDocument/2006/relationships/image" Target="../media/image121.png"/><Relationship Id="rId7" Type="http://schemas.microsoft.com/office/2007/relationships/hdphoto" Target="../media/hdphoto16.wdp"/><Relationship Id="rId12" Type="http://schemas.openxmlformats.org/officeDocument/2006/relationships/image" Target="../media/image114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8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2.png"/><Relationship Id="rId11" Type="http://schemas.microsoft.com/office/2007/relationships/hdphoto" Target="../media/hdphoto11.wdp"/><Relationship Id="rId5" Type="http://schemas.openxmlformats.org/officeDocument/2006/relationships/image" Target="../media/image109.png"/><Relationship Id="rId15" Type="http://schemas.openxmlformats.org/officeDocument/2006/relationships/image" Target="../media/image124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microsoft.com/office/2007/relationships/hdphoto" Target="../media/hdphoto17.wdp"/><Relationship Id="rId1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111.png"/><Relationship Id="rId18" Type="http://schemas.openxmlformats.org/officeDocument/2006/relationships/image" Target="../media/image125.png"/><Relationship Id="rId3" Type="http://schemas.openxmlformats.org/officeDocument/2006/relationships/image" Target="../media/image108.png"/><Relationship Id="rId7" Type="http://schemas.openxmlformats.org/officeDocument/2006/relationships/image" Target="../media/image123.png"/><Relationship Id="rId12" Type="http://schemas.microsoft.com/office/2007/relationships/hdphoto" Target="../media/hdphoto12.wdp"/><Relationship Id="rId17" Type="http://schemas.openxmlformats.org/officeDocument/2006/relationships/image" Target="../media/image1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6.wdp"/><Relationship Id="rId11" Type="http://schemas.openxmlformats.org/officeDocument/2006/relationships/image" Target="../media/image114.png"/><Relationship Id="rId5" Type="http://schemas.openxmlformats.org/officeDocument/2006/relationships/image" Target="../media/image122.png"/><Relationship Id="rId15" Type="http://schemas.microsoft.com/office/2007/relationships/hdphoto" Target="../media/hdphoto18.wdp"/><Relationship Id="rId10" Type="http://schemas.microsoft.com/office/2007/relationships/hdphoto" Target="../media/hdphoto11.wdp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svg"/><Relationship Id="rId7" Type="http://schemas.openxmlformats.org/officeDocument/2006/relationships/image" Target="../media/image131.svg"/><Relationship Id="rId12" Type="http://schemas.openxmlformats.org/officeDocument/2006/relationships/image" Target="../media/image13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svg"/><Relationship Id="rId15" Type="http://schemas.openxmlformats.org/officeDocument/2006/relationships/image" Target="../media/image139.sv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svg"/><Relationship Id="rId1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cloud%20service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hyperlink" Target="https://www.europeandissemination.eu/why-automation-and-flexible-jobs-could-lead-to-more-meaningful-work/14133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544E-3C47-3B03-20E8-121D6B7EF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AE76B-81EB-965A-4DCC-4D17D4C55C74}"/>
              </a:ext>
            </a:extLst>
          </p:cNvPr>
          <p:cNvSpPr txBox="1"/>
          <p:nvPr/>
        </p:nvSpPr>
        <p:spPr>
          <a:xfrm>
            <a:off x="3048000" y="6425185"/>
            <a:ext cx="6096000" cy="24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solidFill>
                  <a:schemeClr val="bg1"/>
                </a:solidFill>
                <a:effectLst/>
                <a:latin typeface="Frutiger LT Pro 45 Light" panose="020B0403030504020204" pitchFamily="34" charset="77"/>
                <a:ea typeface="Frutiger LT Pro 45 Light" panose="020B0403030504020204" pitchFamily="34" charset="77"/>
                <a:cs typeface="Calibri" panose="020F0502020204030204" pitchFamily="34" charset="0"/>
              </a:rPr>
              <a:t>©</a:t>
            </a:r>
            <a:r>
              <a:rPr lang="en-SE" sz="1000">
                <a:solidFill>
                  <a:schemeClr val="bg1"/>
                </a:solidFill>
                <a:effectLst/>
                <a:latin typeface="Frutiger LT Pro 45 Light" panose="020B0403030504020204" pitchFamily="34" charset="77"/>
                <a:ea typeface="Frutiger LT Pro 45 Light" panose="020B0403030504020204" pitchFamily="34" charset="77"/>
                <a:cs typeface="Calibri" panose="020F0502020204030204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effectLst/>
                <a:latin typeface="Frutiger LT Pro 45 Light" panose="020B0403030504020204" pitchFamily="34" charset="77"/>
                <a:ea typeface="Frutiger LT Pro 45 Light" panose="020B0403030504020204" pitchFamily="34" charset="77"/>
                <a:cs typeface="Calibri" panose="020F0502020204030204" pitchFamily="34" charset="0"/>
              </a:rPr>
              <a:t>LTIMindtree | Privileged and Confidential 2025</a:t>
            </a:r>
            <a:endParaRPr lang="en-IN" sz="1000">
              <a:solidFill>
                <a:schemeClr val="bg1"/>
              </a:solidFill>
              <a:effectLst/>
              <a:latin typeface="Frutiger LT Pro 45 Light" panose="020B0403030504020204" pitchFamily="34" charset="77"/>
              <a:ea typeface="Frutiger LT Pro 45 Light" panose="020B0403030504020204" pitchFamily="34" charset="77"/>
              <a:cs typeface="Calibri" panose="020F0502020204030204" pitchFamily="34" charset="0"/>
            </a:endParaRPr>
          </a:p>
        </p:txBody>
      </p:sp>
      <p:sp>
        <p:nvSpPr>
          <p:cNvPr id="4" name="Title 14">
            <a:extLst>
              <a:ext uri="{FF2B5EF4-FFF2-40B4-BE49-F238E27FC236}">
                <a16:creationId xmlns:a16="http://schemas.microsoft.com/office/drawing/2014/main" id="{7F902183-B1B6-3EEA-C55E-594E7CD45E57}"/>
              </a:ext>
            </a:extLst>
          </p:cNvPr>
          <p:cNvSpPr txBox="1">
            <a:spLocks/>
          </p:cNvSpPr>
          <p:nvPr/>
        </p:nvSpPr>
        <p:spPr>
          <a:xfrm>
            <a:off x="4728869" y="4494678"/>
            <a:ext cx="5951831" cy="1021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AAF6"/>
                </a:solidFill>
                <a:effectLst/>
                <a:uLnTx/>
                <a:uFillTx/>
                <a:ea typeface="Source Sans Pro" panose="020B0503030403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1219110">
              <a:lnSpc>
                <a:spcPct val="100000"/>
              </a:lnSpc>
              <a:defRPr/>
            </a:pPr>
            <a:r>
              <a:rPr lang="en-IN" sz="3200" dirty="0">
                <a:solidFill>
                  <a:schemeClr val="bg1"/>
                </a:solidFill>
              </a:rPr>
              <a:t>Appian Overview</a:t>
            </a:r>
            <a:endParaRPr lang="en-US" sz="3200" b="1" dirty="0">
              <a:solidFill>
                <a:prstClr val="whit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28B3E-05AC-FB54-722B-CEC9DE8E3AB7}"/>
              </a:ext>
            </a:extLst>
          </p:cNvPr>
          <p:cNvGrpSpPr/>
          <p:nvPr/>
        </p:nvGrpSpPr>
        <p:grpSpPr>
          <a:xfrm>
            <a:off x="8510879" y="1876516"/>
            <a:ext cx="3739515" cy="585856"/>
            <a:chOff x="8615046" y="1922814"/>
            <a:chExt cx="3739514" cy="585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A8DCF7-0597-6F97-5B8A-BF79B44F6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78836" y="1922814"/>
              <a:ext cx="2075724" cy="58585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9E6F9E-B9CE-4554-DF69-64053E887C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258567" y="1999981"/>
              <a:ext cx="0" cy="431524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F1CCC3D-E989-0FDF-ED2D-944D81CBC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5046" y="2063734"/>
              <a:ext cx="1550034" cy="273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74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725C-D8DD-61BC-DC4C-8B24DBBF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09D4361-56BC-E5C2-7C7E-3CAFD7BE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Developer Co-Pilot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6A52838-21CC-0A24-45C3-286FC670B7F4}"/>
              </a:ext>
            </a:extLst>
          </p:cNvPr>
          <p:cNvSpPr/>
          <p:nvPr/>
        </p:nvSpPr>
        <p:spPr>
          <a:xfrm flipV="1">
            <a:off x="3778072" y="2312617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953F6B5-B743-9BBD-E9B7-942920EF6112}"/>
              </a:ext>
            </a:extLst>
          </p:cNvPr>
          <p:cNvSpPr/>
          <p:nvPr/>
        </p:nvSpPr>
        <p:spPr>
          <a:xfrm flipV="1">
            <a:off x="8041473" y="2320363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3D3EC897-B538-9DAB-44D8-640B7B252284}"/>
              </a:ext>
            </a:extLst>
          </p:cNvPr>
          <p:cNvSpPr/>
          <p:nvPr/>
        </p:nvSpPr>
        <p:spPr>
          <a:xfrm>
            <a:off x="5909765" y="2325528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01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34BE0E8-666B-9C8B-13BD-82DEF81AFC1C}"/>
              </a:ext>
            </a:extLst>
          </p:cNvPr>
          <p:cNvSpPr/>
          <p:nvPr/>
        </p:nvSpPr>
        <p:spPr>
          <a:xfrm rot="10800000" flipV="1">
            <a:off x="8041473" y="2325528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020A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15010797-A0F9-BC91-EFCA-4DD1787C99B8}"/>
              </a:ext>
            </a:extLst>
          </p:cNvPr>
          <p:cNvSpPr/>
          <p:nvPr/>
        </p:nvSpPr>
        <p:spPr>
          <a:xfrm>
            <a:off x="1654627" y="2317781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209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D9C020-3927-5913-05BA-1E74177EE854}"/>
              </a:ext>
            </a:extLst>
          </p:cNvPr>
          <p:cNvSpPr/>
          <p:nvPr/>
        </p:nvSpPr>
        <p:spPr>
          <a:xfrm rot="10800000">
            <a:off x="5909780" y="3319151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0159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20ADC5E-98E2-E6AC-DC1F-0CD270689A9A}"/>
              </a:ext>
            </a:extLst>
          </p:cNvPr>
          <p:cNvSpPr/>
          <p:nvPr/>
        </p:nvSpPr>
        <p:spPr>
          <a:xfrm rot="10800000" flipV="1">
            <a:off x="3778072" y="2317781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1C1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5507CF-1461-8843-6DDB-9E27D8108188}"/>
              </a:ext>
            </a:extLst>
          </p:cNvPr>
          <p:cNvSpPr/>
          <p:nvPr/>
        </p:nvSpPr>
        <p:spPr>
          <a:xfrm rot="10800000">
            <a:off x="1654643" y="3311404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209B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6BFFA199-89B0-FF74-CEB7-A7A587C4A096}"/>
              </a:ext>
            </a:extLst>
          </p:cNvPr>
          <p:cNvSpPr>
            <a:spLocks/>
          </p:cNvSpPr>
          <p:nvPr/>
        </p:nvSpPr>
        <p:spPr bwMode="auto">
          <a:xfrm>
            <a:off x="2235359" y="2883665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DED25CC2-57A9-36BA-A9C6-CCD434B37A57}"/>
              </a:ext>
            </a:extLst>
          </p:cNvPr>
          <p:cNvSpPr>
            <a:spLocks/>
          </p:cNvSpPr>
          <p:nvPr/>
        </p:nvSpPr>
        <p:spPr bwMode="auto">
          <a:xfrm>
            <a:off x="4349119" y="2883665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49AB66C-B435-67E7-68DA-6668E40677A5}"/>
              </a:ext>
            </a:extLst>
          </p:cNvPr>
          <p:cNvSpPr>
            <a:spLocks/>
          </p:cNvSpPr>
          <p:nvPr/>
        </p:nvSpPr>
        <p:spPr bwMode="auto">
          <a:xfrm>
            <a:off x="6517250" y="2883665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CE43478-BE5E-1F90-E402-6B89F04764D6}"/>
              </a:ext>
            </a:extLst>
          </p:cNvPr>
          <p:cNvSpPr>
            <a:spLocks/>
          </p:cNvSpPr>
          <p:nvPr/>
        </p:nvSpPr>
        <p:spPr bwMode="auto">
          <a:xfrm>
            <a:off x="8612521" y="2883665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5CE717-F11C-AF5E-F6C7-14DC657DE92D}"/>
              </a:ext>
            </a:extLst>
          </p:cNvPr>
          <p:cNvSpPr/>
          <p:nvPr/>
        </p:nvSpPr>
        <p:spPr>
          <a:xfrm>
            <a:off x="1778703" y="1202490"/>
            <a:ext cx="260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209BF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Record Data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5B9013-6826-1320-A434-7FEC1979B3FF}"/>
              </a:ext>
            </a:extLst>
          </p:cNvPr>
          <p:cNvSpPr/>
          <p:nvPr/>
        </p:nvSpPr>
        <p:spPr>
          <a:xfrm flipH="1">
            <a:off x="1778702" y="1583266"/>
            <a:ext cx="260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sample data for record types</a:t>
            </a:r>
            <a:endParaRPr lang="en-I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CE2188-C1A3-1086-E30B-EBC3F7372F14}"/>
              </a:ext>
            </a:extLst>
          </p:cNvPr>
          <p:cNvSpPr/>
          <p:nvPr/>
        </p:nvSpPr>
        <p:spPr>
          <a:xfrm>
            <a:off x="3930353" y="4964820"/>
            <a:ext cx="260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1C1D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Test Cases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037784-3BD3-3FE7-4AEC-987B8C1FEADF}"/>
              </a:ext>
            </a:extLst>
          </p:cNvPr>
          <p:cNvSpPr/>
          <p:nvPr/>
        </p:nvSpPr>
        <p:spPr>
          <a:xfrm flipH="1">
            <a:off x="3930352" y="5403652"/>
            <a:ext cx="2605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Elevate your expression rule testing using AI-created test cases</a:t>
            </a:r>
            <a:endParaRPr lang="en-I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9E7D46-F406-8FDD-C936-8C968E823BC4}"/>
              </a:ext>
            </a:extLst>
          </p:cNvPr>
          <p:cNvSpPr/>
          <p:nvPr/>
        </p:nvSpPr>
        <p:spPr>
          <a:xfrm>
            <a:off x="6096001" y="1132481"/>
            <a:ext cx="313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159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Forms from PDF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B8F7F8-F248-362A-C441-E63407178924}"/>
              </a:ext>
            </a:extLst>
          </p:cNvPr>
          <p:cNvSpPr/>
          <p:nvPr/>
        </p:nvSpPr>
        <p:spPr>
          <a:xfrm flipH="1">
            <a:off x="6096000" y="1513257"/>
            <a:ext cx="260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interface quickly using Gen AI</a:t>
            </a:r>
            <a:endParaRPr lang="en-I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F6969F-DD32-6D8C-4F14-B6C762ECD882}"/>
              </a:ext>
            </a:extLst>
          </p:cNvPr>
          <p:cNvSpPr/>
          <p:nvPr/>
        </p:nvSpPr>
        <p:spPr>
          <a:xfrm>
            <a:off x="8332818" y="4869494"/>
            <a:ext cx="3797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20A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Application through Chat (Future)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69C268-2441-E47F-7E10-35B712C8566F}"/>
              </a:ext>
            </a:extLst>
          </p:cNvPr>
          <p:cNvSpPr/>
          <p:nvPr/>
        </p:nvSpPr>
        <p:spPr>
          <a:xfrm flipH="1">
            <a:off x="8375263" y="5572929"/>
            <a:ext cx="2605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</a:t>
            </a:r>
            <a:endParaRPr lang="en-IN" sz="16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 descr="A blue line drawing of a window with a graph&#10;&#10;AI-generated content may be incorrect.">
            <a:extLst>
              <a:ext uri="{FF2B5EF4-FFF2-40B4-BE49-F238E27FC236}">
                <a16:creationId xmlns:a16="http://schemas.microsoft.com/office/drawing/2014/main" id="{476A1D9E-6E7F-FBA7-D970-DD520013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00" y="3262207"/>
            <a:ext cx="523875" cy="523875"/>
          </a:xfrm>
          <a:prstGeom prst="rect">
            <a:avLst/>
          </a:prstGeom>
        </p:spPr>
      </p:pic>
      <p:pic>
        <p:nvPicPr>
          <p:cNvPr id="48" name="Picture 47" descr="A blue question mark and a clipboard&#10;&#10;AI-generated content may be incorrect.">
            <a:extLst>
              <a:ext uri="{FF2B5EF4-FFF2-40B4-BE49-F238E27FC236}">
                <a16:creationId xmlns:a16="http://schemas.microsoft.com/office/drawing/2014/main" id="{B3AFC10E-9A21-48AA-3CFB-473B8BF6444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96" y="3280843"/>
            <a:ext cx="486602" cy="486602"/>
          </a:xfrm>
          <a:prstGeom prst="rect">
            <a:avLst/>
          </a:prstGeom>
        </p:spPr>
      </p:pic>
      <p:pic>
        <p:nvPicPr>
          <p:cNvPr id="49" name="Picture 48" descr="A blue neon sign with a message&#10;&#10;AI-generated content may be incorrect.">
            <a:extLst>
              <a:ext uri="{FF2B5EF4-FFF2-40B4-BE49-F238E27FC236}">
                <a16:creationId xmlns:a16="http://schemas.microsoft.com/office/drawing/2014/main" id="{52E6AFB6-1B53-EA9C-4E07-1AA44FC6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62" y="3262207"/>
            <a:ext cx="523875" cy="523875"/>
          </a:xfrm>
          <a:prstGeom prst="rect">
            <a:avLst/>
          </a:prstGeom>
        </p:spPr>
      </p:pic>
      <p:pic>
        <p:nvPicPr>
          <p:cNvPr id="50" name="Picture 49" descr="A blue line with a gear&#10;&#10;AI-generated content may be incorrect.">
            <a:extLst>
              <a:ext uri="{FF2B5EF4-FFF2-40B4-BE49-F238E27FC236}">
                <a16:creationId xmlns:a16="http://schemas.microsoft.com/office/drawing/2014/main" id="{5D3DDE88-9082-CD4D-0BA8-D0D4329CF82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91" y="3262207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0841-A2B6-B728-9A0E-776057A5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Our Appian Capabilities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C5AE0-0E8F-732D-4E2B-44D64E7D536F}"/>
              </a:ext>
            </a:extLst>
          </p:cNvPr>
          <p:cNvSpPr txBox="1"/>
          <p:nvPr/>
        </p:nvSpPr>
        <p:spPr>
          <a:xfrm>
            <a:off x="3048000" y="6425185"/>
            <a:ext cx="6096000" cy="24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solidFill>
                  <a:schemeClr val="bg1"/>
                </a:solidFill>
                <a:effectLst/>
                <a:latin typeface="Frutiger LT Pro 45 Light" panose="020B0403030504020204" pitchFamily="34" charset="77"/>
                <a:ea typeface="Frutiger LT Pro 45 Light" panose="020B0403030504020204" pitchFamily="34" charset="77"/>
                <a:cs typeface="Calibri" panose="020F0502020204030204" pitchFamily="34" charset="0"/>
              </a:rPr>
              <a:t>©</a:t>
            </a:r>
            <a:r>
              <a:rPr lang="en-SE" sz="1000">
                <a:solidFill>
                  <a:schemeClr val="bg1"/>
                </a:solidFill>
                <a:effectLst/>
                <a:latin typeface="Frutiger LT Pro 45 Light" panose="020B0403030504020204" pitchFamily="34" charset="77"/>
                <a:ea typeface="Frutiger LT Pro 45 Light" panose="020B0403030504020204" pitchFamily="34" charset="77"/>
                <a:cs typeface="Calibri" panose="020F0502020204030204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effectLst/>
                <a:latin typeface="Frutiger LT Pro 45 Light" panose="020B0403030504020204" pitchFamily="34" charset="77"/>
                <a:ea typeface="Frutiger LT Pro 45 Light" panose="020B0403030504020204" pitchFamily="34" charset="77"/>
                <a:cs typeface="Calibri" panose="020F0502020204030204" pitchFamily="34" charset="0"/>
              </a:rPr>
              <a:t>LTIMindtree | Privileged and Confidential 2025</a:t>
            </a:r>
            <a:endParaRPr lang="en-IN" sz="1000">
              <a:solidFill>
                <a:schemeClr val="bg1"/>
              </a:solidFill>
              <a:effectLst/>
              <a:latin typeface="Frutiger LT Pro 45 Light" panose="020B0403030504020204" pitchFamily="34" charset="77"/>
              <a:ea typeface="Frutiger LT Pro 45 Light" panose="020B0403030504020204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0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Rectangle 8222">
            <a:extLst>
              <a:ext uri="{FF2B5EF4-FFF2-40B4-BE49-F238E27FC236}">
                <a16:creationId xmlns:a16="http://schemas.microsoft.com/office/drawing/2014/main" id="{16B90A30-F246-823B-AADC-3BD4D65BDCBC}"/>
              </a:ext>
            </a:extLst>
          </p:cNvPr>
          <p:cNvSpPr/>
          <p:nvPr/>
        </p:nvSpPr>
        <p:spPr>
          <a:xfrm>
            <a:off x="0" y="4615803"/>
            <a:ext cx="12192000" cy="1784998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74CAD96-1F6A-C91B-D3F3-29D4EE49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expert in delivering Appian based solution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EE030-9B17-3D99-F7EF-DFB0FC1F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2421" y="457200"/>
            <a:ext cx="1311012" cy="51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02B21-7F80-655E-B649-03E9F06E3795}"/>
              </a:ext>
            </a:extLst>
          </p:cNvPr>
          <p:cNvSpPr txBox="1"/>
          <p:nvPr/>
        </p:nvSpPr>
        <p:spPr>
          <a:xfrm>
            <a:off x="533399" y="997490"/>
            <a:ext cx="5779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Leveraging synergy of stronger low code practice</a:t>
            </a:r>
          </a:p>
        </p:txBody>
      </p: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8E4C81C2-23A1-7A55-8AA0-ECD797B6F750}"/>
              </a:ext>
            </a:extLst>
          </p:cNvPr>
          <p:cNvGrpSpPr/>
          <p:nvPr/>
        </p:nvGrpSpPr>
        <p:grpSpPr>
          <a:xfrm>
            <a:off x="647700" y="1513678"/>
            <a:ext cx="11054442" cy="1162060"/>
            <a:chOff x="647700" y="1513678"/>
            <a:chExt cx="11054442" cy="116206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DB421080-7C10-BB57-6AA0-865856D3F088}"/>
                </a:ext>
              </a:extLst>
            </p:cNvPr>
            <p:cNvSpPr/>
            <p:nvPr/>
          </p:nvSpPr>
          <p:spPr>
            <a:xfrm>
              <a:off x="9101667" y="1537568"/>
              <a:ext cx="343504" cy="1111871"/>
            </a:xfrm>
            <a:prstGeom prst="roundRect">
              <a:avLst>
                <a:gd name="adj" fmla="val 42518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A1901023-3296-275F-42C5-0A5DCEE24D16}"/>
                </a:ext>
              </a:extLst>
            </p:cNvPr>
            <p:cNvSpPr/>
            <p:nvPr/>
          </p:nvSpPr>
          <p:spPr>
            <a:xfrm>
              <a:off x="6327624" y="1537568"/>
              <a:ext cx="343504" cy="1111871"/>
            </a:xfrm>
            <a:prstGeom prst="roundRect">
              <a:avLst>
                <a:gd name="adj" fmla="val 42518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5BBB57B4-D5E7-FB2D-44EF-A8E059DD55BA}"/>
                </a:ext>
              </a:extLst>
            </p:cNvPr>
            <p:cNvSpPr/>
            <p:nvPr/>
          </p:nvSpPr>
          <p:spPr>
            <a:xfrm>
              <a:off x="3594720" y="1537568"/>
              <a:ext cx="343504" cy="1111871"/>
            </a:xfrm>
            <a:prstGeom prst="roundRect">
              <a:avLst>
                <a:gd name="adj" fmla="val 42518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DFAC3DE2-EA08-F249-BEBA-A7CBCAAE7BE1}"/>
                </a:ext>
              </a:extLst>
            </p:cNvPr>
            <p:cNvSpPr/>
            <p:nvPr/>
          </p:nvSpPr>
          <p:spPr>
            <a:xfrm>
              <a:off x="811887" y="1535846"/>
              <a:ext cx="343504" cy="1111871"/>
            </a:xfrm>
            <a:prstGeom prst="roundRect">
              <a:avLst>
                <a:gd name="adj" fmla="val 42518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AC689A0-C87D-E660-7460-34D8C9E4D4D6}"/>
                </a:ext>
              </a:extLst>
            </p:cNvPr>
            <p:cNvGrpSpPr/>
            <p:nvPr/>
          </p:nvGrpSpPr>
          <p:grpSpPr>
            <a:xfrm>
              <a:off x="647700" y="1537568"/>
              <a:ext cx="11025972" cy="1111871"/>
              <a:chOff x="406400" y="1537568"/>
              <a:chExt cx="11025972" cy="1111871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DA2A4B6-D52E-1656-BCB2-F2BAA5D1D3D3}"/>
                  </a:ext>
                </a:extLst>
              </p:cNvPr>
              <p:cNvGrpSpPr/>
              <p:nvPr/>
            </p:nvGrpSpPr>
            <p:grpSpPr>
              <a:xfrm>
                <a:off x="406400" y="1537568"/>
                <a:ext cx="2598057" cy="1111871"/>
                <a:chOff x="406400" y="1535545"/>
                <a:chExt cx="2598057" cy="1111871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07DB434-5095-7E36-B3BE-17313B9E3E4D}"/>
                    </a:ext>
                  </a:extLst>
                </p:cNvPr>
                <p:cNvSpPr/>
                <p:nvPr/>
              </p:nvSpPr>
              <p:spPr>
                <a:xfrm>
                  <a:off x="747485" y="1535545"/>
                  <a:ext cx="2256972" cy="11118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4740DEB-40C6-1A5D-2E02-BCFA6CBD2A16}"/>
                    </a:ext>
                  </a:extLst>
                </p:cNvPr>
                <p:cNvSpPr/>
                <p:nvPr/>
              </p:nvSpPr>
              <p:spPr>
                <a:xfrm>
                  <a:off x="406400" y="1750395"/>
                  <a:ext cx="682171" cy="68217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4198A"/>
                    </a:gs>
                    <a:gs pos="100000">
                      <a:srgbClr val="020A51"/>
                    </a:gs>
                  </a:gsLst>
                  <a:lin ang="13500000" scaled="1"/>
                  <a:tileRect/>
                </a:gradFill>
                <a:ln w="38100">
                  <a:solidFill>
                    <a:schemeClr val="bg1">
                      <a:lumMod val="95000"/>
                      <a:alpha val="50196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BF06707-1DE6-34FD-7C67-F007F8D380D6}"/>
                  </a:ext>
                </a:extLst>
              </p:cNvPr>
              <p:cNvGrpSpPr/>
              <p:nvPr/>
            </p:nvGrpSpPr>
            <p:grpSpPr>
              <a:xfrm>
                <a:off x="3172581" y="1537568"/>
                <a:ext cx="2598057" cy="1111871"/>
                <a:chOff x="406400" y="1535545"/>
                <a:chExt cx="2598057" cy="1111871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7CD2C1C-C6AB-0136-89F8-8BB46535704E}"/>
                    </a:ext>
                  </a:extLst>
                </p:cNvPr>
                <p:cNvSpPr/>
                <p:nvPr/>
              </p:nvSpPr>
              <p:spPr>
                <a:xfrm>
                  <a:off x="747485" y="1535545"/>
                  <a:ext cx="2256972" cy="11118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3CE2F6B9-3BDF-3AB3-632D-5779A6E22793}"/>
                    </a:ext>
                  </a:extLst>
                </p:cNvPr>
                <p:cNvSpPr/>
                <p:nvPr/>
              </p:nvSpPr>
              <p:spPr>
                <a:xfrm>
                  <a:off x="406400" y="1750395"/>
                  <a:ext cx="682171" cy="68217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4198A"/>
                    </a:gs>
                    <a:gs pos="100000">
                      <a:srgbClr val="020A51"/>
                    </a:gs>
                  </a:gsLst>
                  <a:lin ang="13500000" scaled="1"/>
                  <a:tileRect/>
                </a:gradFill>
                <a:ln w="38100">
                  <a:solidFill>
                    <a:schemeClr val="bg1">
                      <a:lumMod val="95000"/>
                      <a:alpha val="50196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26E18AB-C0B1-223A-2CFE-B5F9E92DF07F}"/>
                  </a:ext>
                </a:extLst>
              </p:cNvPr>
              <p:cNvGrpSpPr/>
              <p:nvPr/>
            </p:nvGrpSpPr>
            <p:grpSpPr>
              <a:xfrm>
                <a:off x="5938762" y="1537568"/>
                <a:ext cx="2598057" cy="1111871"/>
                <a:chOff x="406400" y="1535545"/>
                <a:chExt cx="2598057" cy="1111871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DA4DB528-3686-69F9-C29E-4C869F23200E}"/>
                    </a:ext>
                  </a:extLst>
                </p:cNvPr>
                <p:cNvSpPr/>
                <p:nvPr/>
              </p:nvSpPr>
              <p:spPr>
                <a:xfrm>
                  <a:off x="747485" y="1535545"/>
                  <a:ext cx="2256972" cy="11118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4E53B094-287B-DFA3-0E98-07E6B3140C41}"/>
                    </a:ext>
                  </a:extLst>
                </p:cNvPr>
                <p:cNvSpPr/>
                <p:nvPr/>
              </p:nvSpPr>
              <p:spPr>
                <a:xfrm>
                  <a:off x="406400" y="1750395"/>
                  <a:ext cx="682171" cy="68217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4198A"/>
                    </a:gs>
                    <a:gs pos="100000">
                      <a:srgbClr val="020A51"/>
                    </a:gs>
                  </a:gsLst>
                  <a:lin ang="13500000" scaled="1"/>
                  <a:tileRect/>
                </a:gradFill>
                <a:ln w="38100">
                  <a:solidFill>
                    <a:schemeClr val="bg1">
                      <a:lumMod val="95000"/>
                      <a:alpha val="50196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891DC08-8F90-5775-83B9-E45969AAA112}"/>
                  </a:ext>
                </a:extLst>
              </p:cNvPr>
              <p:cNvGrpSpPr/>
              <p:nvPr/>
            </p:nvGrpSpPr>
            <p:grpSpPr>
              <a:xfrm>
                <a:off x="8704943" y="1537568"/>
                <a:ext cx="2727429" cy="1111871"/>
                <a:chOff x="406400" y="1535545"/>
                <a:chExt cx="2727429" cy="1111871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B33AA91-44FC-6FE8-18B4-F8DD8D935D6E}"/>
                    </a:ext>
                  </a:extLst>
                </p:cNvPr>
                <p:cNvSpPr/>
                <p:nvPr/>
              </p:nvSpPr>
              <p:spPr>
                <a:xfrm>
                  <a:off x="747485" y="1535545"/>
                  <a:ext cx="2386344" cy="111187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E2821A7-4EEF-1604-A148-0145F1B03F7F}"/>
                    </a:ext>
                  </a:extLst>
                </p:cNvPr>
                <p:cNvSpPr/>
                <p:nvPr/>
              </p:nvSpPr>
              <p:spPr>
                <a:xfrm>
                  <a:off x="406400" y="1750395"/>
                  <a:ext cx="682171" cy="68217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4198A"/>
                    </a:gs>
                    <a:gs pos="100000">
                      <a:srgbClr val="020A51"/>
                    </a:gs>
                  </a:gsLst>
                  <a:lin ang="13500000" scaled="1"/>
                  <a:tileRect/>
                </a:gradFill>
                <a:ln w="38100">
                  <a:solidFill>
                    <a:schemeClr val="bg1">
                      <a:lumMod val="95000"/>
                      <a:alpha val="50196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3FED18F-D1BD-598F-98A8-3C60CC262154}"/>
                </a:ext>
              </a:extLst>
            </p:cNvPr>
            <p:cNvGrpSpPr/>
            <p:nvPr/>
          </p:nvGrpSpPr>
          <p:grpSpPr>
            <a:xfrm>
              <a:off x="1285171" y="1513678"/>
              <a:ext cx="10416971" cy="1162060"/>
              <a:chOff x="1285171" y="1513678"/>
              <a:chExt cx="10416971" cy="116206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B32611E-9356-ED6F-3ABB-60F3D6A662D0}"/>
                  </a:ext>
                </a:extLst>
              </p:cNvPr>
              <p:cNvSpPr txBox="1"/>
              <p:nvPr/>
            </p:nvSpPr>
            <p:spPr>
              <a:xfrm>
                <a:off x="1285171" y="1513678"/>
                <a:ext cx="12204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7585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3000+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959B739-F3C3-0DD4-19E1-1045C7F7430F}"/>
                  </a:ext>
                </a:extLst>
              </p:cNvPr>
              <p:cNvSpPr txBox="1"/>
              <p:nvPr/>
            </p:nvSpPr>
            <p:spPr>
              <a:xfrm>
                <a:off x="4063736" y="1513678"/>
                <a:ext cx="81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7585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120+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F56716E-B643-7A74-D8D8-8877C69DD305}"/>
                  </a:ext>
                </a:extLst>
              </p:cNvPr>
              <p:cNvSpPr txBox="1"/>
              <p:nvPr/>
            </p:nvSpPr>
            <p:spPr>
              <a:xfrm>
                <a:off x="6827210" y="1513678"/>
                <a:ext cx="81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7585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30+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1428EE6-0FB6-387A-A57D-38FC8083EF83}"/>
                  </a:ext>
                </a:extLst>
              </p:cNvPr>
              <p:cNvSpPr txBox="1"/>
              <p:nvPr/>
            </p:nvSpPr>
            <p:spPr>
              <a:xfrm>
                <a:off x="9603014" y="1513678"/>
                <a:ext cx="81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7585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15+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7AEE8188-63B6-EE17-0E2B-B12DC9CFA332}"/>
                  </a:ext>
                </a:extLst>
              </p:cNvPr>
              <p:cNvGrpSpPr/>
              <p:nvPr/>
            </p:nvGrpSpPr>
            <p:grpSpPr>
              <a:xfrm>
                <a:off x="1356587" y="1837114"/>
                <a:ext cx="10345555" cy="838624"/>
                <a:chOff x="1356587" y="1837114"/>
                <a:chExt cx="10345555" cy="838624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7C80E72F-243F-6EB9-1C3B-54E20DAA57F0}"/>
                    </a:ext>
                  </a:extLst>
                </p:cNvPr>
                <p:cNvGrpSpPr/>
                <p:nvPr/>
              </p:nvGrpSpPr>
              <p:grpSpPr>
                <a:xfrm>
                  <a:off x="1356587" y="1837114"/>
                  <a:ext cx="1876470" cy="669347"/>
                  <a:chOff x="1369287" y="1891684"/>
                  <a:chExt cx="1876470" cy="669347"/>
                </a:xfrm>
              </p:grpSpPr>
              <p:sp>
                <p:nvSpPr>
                  <p:cNvPr id="105" name="First name Second Name">
                    <a:extLst>
                      <a:ext uri="{FF2B5EF4-FFF2-40B4-BE49-F238E27FC236}">
                        <a16:creationId xmlns:a16="http://schemas.microsoft.com/office/drawing/2014/main" id="{4548D0E4-0B97-F437-18F0-3888ED327130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1891684"/>
                    <a:ext cx="1876470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2000">
                        <a:solidFill>
                          <a:srgbClr val="FFFFFF"/>
                        </a:solidFill>
                        <a:latin typeface="OpenSans-Bold"/>
                        <a:ea typeface="OpenSans-Bold"/>
                        <a:cs typeface="OpenSans-Bold"/>
                        <a:sym typeface="OpenSans-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20A5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Bold"/>
                      </a:rPr>
                      <a:t>Low Code App Experts</a:t>
                    </a:r>
                  </a:p>
                </p:txBody>
              </p:sp>
              <p:sp>
                <p:nvSpPr>
                  <p:cNvPr id="106" name="position in the company">
                    <a:extLst>
                      <a:ext uri="{FF2B5EF4-FFF2-40B4-BE49-F238E27FC236}">
                        <a16:creationId xmlns:a16="http://schemas.microsoft.com/office/drawing/2014/main" id="{117A13CC-29B8-704E-A8B3-EC65910B666A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2171181"/>
                    <a:ext cx="1482770" cy="38985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1400">
                        <a:solidFill>
                          <a:srgbClr val="FFFFFF"/>
                        </a:solidFill>
                        <a:latin typeface="OpenSans-Semibold"/>
                        <a:ea typeface="OpenSans-Semibold"/>
                        <a:cs typeface="OpenSans-Semibold"/>
                        <a:sym typeface="OpenSans-Semi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Semibold"/>
                      </a:rPr>
                      <a:t>Experienced in different Low Code Tools</a:t>
                    </a:r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5A3ADE27-A887-F7B5-D37D-E46E908DC2F4}"/>
                    </a:ext>
                  </a:extLst>
                </p:cNvPr>
                <p:cNvGrpSpPr/>
                <p:nvPr/>
              </p:nvGrpSpPr>
              <p:grpSpPr>
                <a:xfrm>
                  <a:off x="4129050" y="1837114"/>
                  <a:ext cx="1876470" cy="500070"/>
                  <a:chOff x="1369287" y="1891684"/>
                  <a:chExt cx="1876470" cy="500070"/>
                </a:xfrm>
              </p:grpSpPr>
              <p:sp>
                <p:nvSpPr>
                  <p:cNvPr id="111" name="First name Second Name">
                    <a:extLst>
                      <a:ext uri="{FF2B5EF4-FFF2-40B4-BE49-F238E27FC236}">
                        <a16:creationId xmlns:a16="http://schemas.microsoft.com/office/drawing/2014/main" id="{39BC770B-AB29-BC9D-C6B0-5AD567CF63DE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1891684"/>
                    <a:ext cx="1876470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2000">
                        <a:solidFill>
                          <a:srgbClr val="FFFFFF"/>
                        </a:solidFill>
                        <a:latin typeface="OpenSans-Bold"/>
                        <a:ea typeface="OpenSans-Bold"/>
                        <a:cs typeface="OpenSans-Bold"/>
                        <a:sym typeface="OpenSans-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20A5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Bold"/>
                      </a:rPr>
                      <a:t>Low Code Customers</a:t>
                    </a:r>
                  </a:p>
                </p:txBody>
              </p:sp>
              <p:sp>
                <p:nvSpPr>
                  <p:cNvPr id="112" name="position in the company">
                    <a:extLst>
                      <a:ext uri="{FF2B5EF4-FFF2-40B4-BE49-F238E27FC236}">
                        <a16:creationId xmlns:a16="http://schemas.microsoft.com/office/drawing/2014/main" id="{2C0473BF-97C1-78EC-67FB-8B03FB4A0CFD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2171181"/>
                    <a:ext cx="1532766" cy="220573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1400">
                        <a:solidFill>
                          <a:srgbClr val="FFFFFF"/>
                        </a:solidFill>
                        <a:latin typeface="OpenSans-Semibold"/>
                        <a:ea typeface="OpenSans-Semibold"/>
                        <a:cs typeface="OpenSans-Semibold"/>
                        <a:sym typeface="OpenSans-Semi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Semibold"/>
                      </a:rPr>
                      <a:t>Across 30+ Countries</a:t>
                    </a:r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4FA78423-E349-891D-56F9-1DAD79A3DDDE}"/>
                    </a:ext>
                  </a:extLst>
                </p:cNvPr>
                <p:cNvGrpSpPr/>
                <p:nvPr/>
              </p:nvGrpSpPr>
              <p:grpSpPr>
                <a:xfrm>
                  <a:off x="6892524" y="1837114"/>
                  <a:ext cx="1876470" cy="669347"/>
                  <a:chOff x="1369287" y="1783963"/>
                  <a:chExt cx="1876470" cy="669347"/>
                </a:xfrm>
              </p:grpSpPr>
              <p:sp>
                <p:nvSpPr>
                  <p:cNvPr id="114" name="First name Second Name">
                    <a:extLst>
                      <a:ext uri="{FF2B5EF4-FFF2-40B4-BE49-F238E27FC236}">
                        <a16:creationId xmlns:a16="http://schemas.microsoft.com/office/drawing/2014/main" id="{6E93207C-412E-B645-052B-58C27D72D3CE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1783963"/>
                    <a:ext cx="1876470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2000">
                        <a:solidFill>
                          <a:srgbClr val="FFFFFF"/>
                        </a:solidFill>
                        <a:latin typeface="OpenSans-Bold"/>
                        <a:ea typeface="OpenSans-Bold"/>
                        <a:cs typeface="OpenSans-Bold"/>
                        <a:sym typeface="OpenSans-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20A5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Bold"/>
                      </a:rPr>
                      <a:t>Appian Engagements</a:t>
                    </a:r>
                  </a:p>
                </p:txBody>
              </p:sp>
              <p:sp>
                <p:nvSpPr>
                  <p:cNvPr id="115" name="position in the company">
                    <a:extLst>
                      <a:ext uri="{FF2B5EF4-FFF2-40B4-BE49-F238E27FC236}">
                        <a16:creationId xmlns:a16="http://schemas.microsoft.com/office/drawing/2014/main" id="{3CC6845D-E2B8-1E33-AB37-32C97722588F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2063460"/>
                    <a:ext cx="1532766" cy="38985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1400">
                        <a:solidFill>
                          <a:srgbClr val="FFFFFF"/>
                        </a:solidFill>
                        <a:latin typeface="OpenSans-Semibold"/>
                        <a:ea typeface="OpenSans-Semibold"/>
                        <a:cs typeface="OpenSans-Semibold"/>
                        <a:sym typeface="OpenSans-Semi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Semibold"/>
                      </a:rPr>
                      <a:t>Across geographies &amp; Verticals</a:t>
                    </a:r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E9438FEB-FC69-3C8F-E6FB-6E21CFCABFB3}"/>
                    </a:ext>
                  </a:extLst>
                </p:cNvPr>
                <p:cNvGrpSpPr/>
                <p:nvPr/>
              </p:nvGrpSpPr>
              <p:grpSpPr>
                <a:xfrm>
                  <a:off x="9661485" y="1837114"/>
                  <a:ext cx="2040657" cy="838624"/>
                  <a:chOff x="1369286" y="1891684"/>
                  <a:chExt cx="2040657" cy="838624"/>
                </a:xfrm>
              </p:grpSpPr>
              <p:sp>
                <p:nvSpPr>
                  <p:cNvPr id="117" name="First name Second Name">
                    <a:extLst>
                      <a:ext uri="{FF2B5EF4-FFF2-40B4-BE49-F238E27FC236}">
                        <a16:creationId xmlns:a16="http://schemas.microsoft.com/office/drawing/2014/main" id="{BAA82AAF-D01E-9D3D-6C02-AE943027C351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6" y="1891684"/>
                    <a:ext cx="2040657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2000">
                        <a:solidFill>
                          <a:srgbClr val="FFFFFF"/>
                        </a:solidFill>
                        <a:latin typeface="OpenSans-Bold"/>
                        <a:ea typeface="OpenSans-Bold"/>
                        <a:cs typeface="OpenSans-Bold"/>
                        <a:sym typeface="OpenSans-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20A5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Bold"/>
                      </a:rPr>
                      <a:t>Appian Assets &amp; Enablers</a:t>
                    </a:r>
                  </a:p>
                </p:txBody>
              </p:sp>
              <p:sp>
                <p:nvSpPr>
                  <p:cNvPr id="118" name="position in the company">
                    <a:extLst>
                      <a:ext uri="{FF2B5EF4-FFF2-40B4-BE49-F238E27FC236}">
                        <a16:creationId xmlns:a16="http://schemas.microsoft.com/office/drawing/2014/main" id="{27F02EE0-AE60-37A8-CDC8-BD0812EF968D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87" y="2171181"/>
                    <a:ext cx="1532766" cy="55912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defRPr sz="1400">
                        <a:solidFill>
                          <a:srgbClr val="FFFFFF"/>
                        </a:solidFill>
                        <a:latin typeface="OpenSans-Semibold"/>
                        <a:ea typeface="OpenSans-Semibold"/>
                        <a:cs typeface="OpenSans-Semibold"/>
                        <a:sym typeface="OpenSans-Semibold"/>
                      </a:defRPr>
                    </a:lvl1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OpenSans-Semibold"/>
                      </a:rPr>
                      <a:t>Frameworks, Solution prototypes,  Sandbox Platform, Best practices</a:t>
                    </a:r>
                  </a:p>
                </p:txBody>
              </p:sp>
            </p:grpSp>
          </p:grpSp>
        </p:grpSp>
        <p:pic>
          <p:nvPicPr>
            <p:cNvPr id="8194" name="Picture 2" descr="App development ">
              <a:extLst>
                <a:ext uri="{FF2B5EF4-FFF2-40B4-BE49-F238E27FC236}">
                  <a16:creationId xmlns:a16="http://schemas.microsoft.com/office/drawing/2014/main" id="{F9651157-4E9A-9C96-28DC-7C5CEB418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06" y="1935449"/>
              <a:ext cx="316108" cy="31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Rating ">
              <a:extLst>
                <a:ext uri="{FF2B5EF4-FFF2-40B4-BE49-F238E27FC236}">
                  <a16:creationId xmlns:a16="http://schemas.microsoft.com/office/drawing/2014/main" id="{58BF89E1-DA2B-53A3-3C3B-0FE6B2B2A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886" y="1902097"/>
              <a:ext cx="382812" cy="38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Plan ">
              <a:extLst>
                <a:ext uri="{FF2B5EF4-FFF2-40B4-BE49-F238E27FC236}">
                  <a16:creationId xmlns:a16="http://schemas.microsoft.com/office/drawing/2014/main" id="{A311CD65-2A85-476D-1112-32FE6D8F5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994" y="1916364"/>
              <a:ext cx="354279" cy="35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Digital asset management ">
              <a:extLst>
                <a:ext uri="{FF2B5EF4-FFF2-40B4-BE49-F238E27FC236}">
                  <a16:creationId xmlns:a16="http://schemas.microsoft.com/office/drawing/2014/main" id="{6BDE4F10-A931-FE71-ACFA-706F17898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670" y="1912754"/>
              <a:ext cx="361498" cy="36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21" name="Group 8220">
            <a:extLst>
              <a:ext uri="{FF2B5EF4-FFF2-40B4-BE49-F238E27FC236}">
                <a16:creationId xmlns:a16="http://schemas.microsoft.com/office/drawing/2014/main" id="{462429B4-2238-AE27-5746-2DCC9B234C91}"/>
              </a:ext>
            </a:extLst>
          </p:cNvPr>
          <p:cNvGrpSpPr/>
          <p:nvPr/>
        </p:nvGrpSpPr>
        <p:grpSpPr>
          <a:xfrm>
            <a:off x="0" y="2782071"/>
            <a:ext cx="12329171" cy="1665424"/>
            <a:chOff x="0" y="2708331"/>
            <a:chExt cx="12329171" cy="166542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931CB6-6119-6B59-F848-5FEF38BE35DC}"/>
                </a:ext>
              </a:extLst>
            </p:cNvPr>
            <p:cNvSpPr/>
            <p:nvPr/>
          </p:nvSpPr>
          <p:spPr>
            <a:xfrm>
              <a:off x="0" y="2841320"/>
              <a:ext cx="12192000" cy="1532435"/>
            </a:xfrm>
            <a:prstGeom prst="rect">
              <a:avLst/>
            </a:prstGeom>
            <a:gradFill>
              <a:gsLst>
                <a:gs pos="0">
                  <a:srgbClr val="209BFD"/>
                </a:gs>
                <a:gs pos="100000">
                  <a:srgbClr val="020A51"/>
                </a:gs>
              </a:gsLst>
              <a:lin ang="135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B50F9B2-0F24-7766-34E2-B053746E6838}"/>
                </a:ext>
              </a:extLst>
            </p:cNvPr>
            <p:cNvSpPr/>
            <p:nvPr/>
          </p:nvSpPr>
          <p:spPr>
            <a:xfrm>
              <a:off x="4953000" y="2708331"/>
              <a:ext cx="2286000" cy="273833"/>
            </a:xfrm>
            <a:prstGeom prst="roundRect">
              <a:avLst>
                <a:gd name="adj" fmla="val 50000"/>
              </a:avLst>
            </a:prstGeom>
            <a:solidFill>
              <a:srgbClr val="020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Our Readiness</a:t>
              </a:r>
            </a:p>
          </p:txBody>
        </p:sp>
        <p:sp>
          <p:nvSpPr>
            <p:cNvPr id="8219" name="TextBox 8218">
              <a:extLst>
                <a:ext uri="{FF2B5EF4-FFF2-40B4-BE49-F238E27FC236}">
                  <a16:creationId xmlns:a16="http://schemas.microsoft.com/office/drawing/2014/main" id="{1D36A5AF-B0BF-C7F9-30EE-5338D0C93947}"/>
                </a:ext>
              </a:extLst>
            </p:cNvPr>
            <p:cNvSpPr txBox="1"/>
            <p:nvPr/>
          </p:nvSpPr>
          <p:spPr>
            <a:xfrm>
              <a:off x="886776" y="3085364"/>
              <a:ext cx="1632991" cy="677105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Delivery Locations</a:t>
              </a:r>
            </a:p>
          </p:txBody>
        </p:sp>
        <p:pic>
          <p:nvPicPr>
            <p:cNvPr id="8220" name="Picture 821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0E9C143-3926-337D-4760-30A9A52A8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01" y="3228486"/>
              <a:ext cx="450123" cy="450123"/>
            </a:xfrm>
            <a:prstGeom prst="rect">
              <a:avLst/>
            </a:prstGeom>
          </p:spPr>
        </p:pic>
        <p:sp>
          <p:nvSpPr>
            <p:cNvPr id="8199" name="TextBox 8198">
              <a:extLst>
                <a:ext uri="{FF2B5EF4-FFF2-40B4-BE49-F238E27FC236}">
                  <a16:creationId xmlns:a16="http://schemas.microsoft.com/office/drawing/2014/main" id="{A77C64F7-96FE-7478-D249-133E4346A9E1}"/>
                </a:ext>
              </a:extLst>
            </p:cNvPr>
            <p:cNvSpPr txBox="1"/>
            <p:nvPr/>
          </p:nvSpPr>
          <p:spPr>
            <a:xfrm>
              <a:off x="3076246" y="3085364"/>
              <a:ext cx="1788862" cy="677105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300+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Appian Consultants</a:t>
              </a:r>
            </a:p>
          </p:txBody>
        </p:sp>
        <p:sp>
          <p:nvSpPr>
            <p:cNvPr id="8217" name="TextBox 8216">
              <a:extLst>
                <a:ext uri="{FF2B5EF4-FFF2-40B4-BE49-F238E27FC236}">
                  <a16:creationId xmlns:a16="http://schemas.microsoft.com/office/drawing/2014/main" id="{D23DB975-C758-CB6A-FEB9-13281D6969E7}"/>
                </a:ext>
              </a:extLst>
            </p:cNvPr>
            <p:cNvSpPr txBox="1"/>
            <p:nvPr/>
          </p:nvSpPr>
          <p:spPr>
            <a:xfrm>
              <a:off x="5490919" y="3085364"/>
              <a:ext cx="1845898" cy="677105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150+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Processes</a:t>
              </a:r>
            </a:p>
          </p:txBody>
        </p:sp>
        <p:pic>
          <p:nvPicPr>
            <p:cNvPr id="8218" name="Graphic 8217" descr="Cycle with people outline">
              <a:extLst>
                <a:ext uri="{FF2B5EF4-FFF2-40B4-BE49-F238E27FC236}">
                  <a16:creationId xmlns:a16="http://schemas.microsoft.com/office/drawing/2014/main" id="{E3B60B7F-D77C-E139-C2E7-2DCDEC42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897329" y="3163136"/>
              <a:ext cx="545613" cy="545613"/>
            </a:xfrm>
            <a:prstGeom prst="rect">
              <a:avLst/>
            </a:prstGeom>
          </p:spPr>
        </p:pic>
        <p:sp>
          <p:nvSpPr>
            <p:cNvPr id="8215" name="TextBox 8214">
              <a:extLst>
                <a:ext uri="{FF2B5EF4-FFF2-40B4-BE49-F238E27FC236}">
                  <a16:creationId xmlns:a16="http://schemas.microsoft.com/office/drawing/2014/main" id="{DC221DB3-828D-EEC4-CD17-21B35BF3DF9D}"/>
                </a:ext>
              </a:extLst>
            </p:cNvPr>
            <p:cNvSpPr txBox="1"/>
            <p:nvPr/>
          </p:nvSpPr>
          <p:spPr>
            <a:xfrm>
              <a:off x="7809167" y="3085364"/>
              <a:ext cx="2038965" cy="738662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Dedicated Appian COE</a:t>
              </a:r>
            </a:p>
          </p:txBody>
        </p:sp>
        <p:pic>
          <p:nvPicPr>
            <p:cNvPr id="8216" name="Graphic 8215" descr="Group brainstorm outline">
              <a:extLst>
                <a:ext uri="{FF2B5EF4-FFF2-40B4-BE49-F238E27FC236}">
                  <a16:creationId xmlns:a16="http://schemas.microsoft.com/office/drawing/2014/main" id="{584B90B5-DEA3-85AA-6662-182AEF12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05575" y="3175960"/>
              <a:ext cx="527631" cy="527631"/>
            </a:xfrm>
            <a:prstGeom prst="rect">
              <a:avLst/>
            </a:prstGeom>
          </p:spPr>
        </p:pic>
        <p:cxnSp>
          <p:nvCxnSpPr>
            <p:cNvPr id="8203" name="Straight Connector 8202">
              <a:extLst>
                <a:ext uri="{FF2B5EF4-FFF2-40B4-BE49-F238E27FC236}">
                  <a16:creationId xmlns:a16="http://schemas.microsoft.com/office/drawing/2014/main" id="{5B7D1D7E-32EC-2BFA-29D3-2170BAA79DE7}"/>
                </a:ext>
              </a:extLst>
            </p:cNvPr>
            <p:cNvCxnSpPr/>
            <p:nvPr/>
          </p:nvCxnSpPr>
          <p:spPr>
            <a:xfrm>
              <a:off x="4812182" y="3210165"/>
              <a:ext cx="0" cy="895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CF08828F-C5DA-AE3A-7357-C256F9950A8B}"/>
                </a:ext>
              </a:extLst>
            </p:cNvPr>
            <p:cNvCxnSpPr/>
            <p:nvPr/>
          </p:nvCxnSpPr>
          <p:spPr>
            <a:xfrm>
              <a:off x="7278434" y="3163136"/>
              <a:ext cx="0" cy="895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5" name="TextBox 8204">
              <a:extLst>
                <a:ext uri="{FF2B5EF4-FFF2-40B4-BE49-F238E27FC236}">
                  <a16:creationId xmlns:a16="http://schemas.microsoft.com/office/drawing/2014/main" id="{43F7F524-F6E1-F36F-3FD1-C7D786F04FEE}"/>
                </a:ext>
              </a:extLst>
            </p:cNvPr>
            <p:cNvSpPr txBox="1"/>
            <p:nvPr/>
          </p:nvSpPr>
          <p:spPr>
            <a:xfrm>
              <a:off x="5506404" y="3773920"/>
              <a:ext cx="1845899" cy="415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Automate, Extend or Connect across Enterprise </a:t>
              </a:r>
            </a:p>
          </p:txBody>
        </p:sp>
        <p:sp>
          <p:nvSpPr>
            <p:cNvPr id="8206" name="TextBox 8205">
              <a:extLst>
                <a:ext uri="{FF2B5EF4-FFF2-40B4-BE49-F238E27FC236}">
                  <a16:creationId xmlns:a16="http://schemas.microsoft.com/office/drawing/2014/main" id="{3A4E811A-4F84-EDE7-F05B-0D41290F46D3}"/>
                </a:ext>
              </a:extLst>
            </p:cNvPr>
            <p:cNvSpPr txBox="1"/>
            <p:nvPr/>
          </p:nvSpPr>
          <p:spPr>
            <a:xfrm>
              <a:off x="7845494" y="3773920"/>
              <a:ext cx="1989860" cy="415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Helping in Design, Automate and Optimize</a:t>
              </a:r>
            </a:p>
          </p:txBody>
        </p:sp>
        <p:sp>
          <p:nvSpPr>
            <p:cNvPr id="8207" name="TextBox 8206">
              <a:extLst>
                <a:ext uri="{FF2B5EF4-FFF2-40B4-BE49-F238E27FC236}">
                  <a16:creationId xmlns:a16="http://schemas.microsoft.com/office/drawing/2014/main" id="{2AC20196-AA17-BC1E-E579-D35960EB2A9E}"/>
                </a:ext>
              </a:extLst>
            </p:cNvPr>
            <p:cNvSpPr txBox="1"/>
            <p:nvPr/>
          </p:nvSpPr>
          <p:spPr>
            <a:xfrm>
              <a:off x="3082211" y="3773920"/>
              <a:ext cx="1803775" cy="57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Delivering End to End Process Automation with 100+ Appian certified</a:t>
              </a:r>
            </a:p>
          </p:txBody>
        </p:sp>
        <p:sp>
          <p:nvSpPr>
            <p:cNvPr id="8208" name="TextBox 8207">
              <a:extLst>
                <a:ext uri="{FF2B5EF4-FFF2-40B4-BE49-F238E27FC236}">
                  <a16:creationId xmlns:a16="http://schemas.microsoft.com/office/drawing/2014/main" id="{E83FF1A7-998A-EE8B-F410-0DCCBF1C6626}"/>
                </a:ext>
              </a:extLst>
            </p:cNvPr>
            <p:cNvSpPr txBox="1"/>
            <p:nvPr/>
          </p:nvSpPr>
          <p:spPr>
            <a:xfrm>
              <a:off x="921924" y="3773920"/>
              <a:ext cx="1521279" cy="415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Ensuring local talent &amp; governance</a:t>
              </a:r>
            </a:p>
          </p:txBody>
        </p:sp>
        <p:cxnSp>
          <p:nvCxnSpPr>
            <p:cNvPr id="8209" name="Straight Connector 8208">
              <a:extLst>
                <a:ext uri="{FF2B5EF4-FFF2-40B4-BE49-F238E27FC236}">
                  <a16:creationId xmlns:a16="http://schemas.microsoft.com/office/drawing/2014/main" id="{13F81690-0F91-0F4F-C4CF-614256A4432A}"/>
                </a:ext>
              </a:extLst>
            </p:cNvPr>
            <p:cNvCxnSpPr/>
            <p:nvPr/>
          </p:nvCxnSpPr>
          <p:spPr>
            <a:xfrm>
              <a:off x="2472920" y="3210165"/>
              <a:ext cx="0" cy="895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0" name="Straight Connector 8209">
              <a:extLst>
                <a:ext uri="{FF2B5EF4-FFF2-40B4-BE49-F238E27FC236}">
                  <a16:creationId xmlns:a16="http://schemas.microsoft.com/office/drawing/2014/main" id="{59DE0970-C7A7-AE11-A023-15326BAB26E7}"/>
                </a:ext>
              </a:extLst>
            </p:cNvPr>
            <p:cNvCxnSpPr/>
            <p:nvPr/>
          </p:nvCxnSpPr>
          <p:spPr>
            <a:xfrm>
              <a:off x="9730705" y="3190841"/>
              <a:ext cx="0" cy="895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11" name="Picture 82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9B74CC6-28C2-3BD0-55EF-05614F778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Photocopy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975" y="3190701"/>
              <a:ext cx="525012" cy="525012"/>
            </a:xfrm>
            <a:prstGeom prst="rect">
              <a:avLst/>
            </a:prstGeom>
          </p:spPr>
        </p:pic>
        <p:sp>
          <p:nvSpPr>
            <p:cNvPr id="8212" name="TextBox 8211">
              <a:extLst>
                <a:ext uri="{FF2B5EF4-FFF2-40B4-BE49-F238E27FC236}">
                  <a16:creationId xmlns:a16="http://schemas.microsoft.com/office/drawing/2014/main" id="{551A31EB-621C-BE7D-D069-E12C876854F3}"/>
                </a:ext>
              </a:extLst>
            </p:cNvPr>
            <p:cNvSpPr txBox="1"/>
            <p:nvPr/>
          </p:nvSpPr>
          <p:spPr>
            <a:xfrm>
              <a:off x="10289130" y="3085364"/>
              <a:ext cx="2038965" cy="738662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BD97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Partnership</a:t>
              </a:r>
            </a:p>
          </p:txBody>
        </p:sp>
        <p:sp>
          <p:nvSpPr>
            <p:cNvPr id="8213" name="TextBox 8212">
              <a:extLst>
                <a:ext uri="{FF2B5EF4-FFF2-40B4-BE49-F238E27FC236}">
                  <a16:creationId xmlns:a16="http://schemas.microsoft.com/office/drawing/2014/main" id="{8AE6BE9C-00E9-6419-AF00-C30CEFC38018}"/>
                </a:ext>
              </a:extLst>
            </p:cNvPr>
            <p:cNvSpPr txBox="1"/>
            <p:nvPr/>
          </p:nvSpPr>
          <p:spPr>
            <a:xfrm>
              <a:off x="10339311" y="3773920"/>
              <a:ext cx="1989860" cy="415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Partner driven GTM driving growth.</a:t>
              </a:r>
            </a:p>
          </p:txBody>
        </p:sp>
        <p:pic>
          <p:nvPicPr>
            <p:cNvPr id="8214" name="Picture 8213">
              <a:extLst>
                <a:ext uri="{FF2B5EF4-FFF2-40B4-BE49-F238E27FC236}">
                  <a16:creationId xmlns:a16="http://schemas.microsoft.com/office/drawing/2014/main" id="{8DC2440F-3881-DD58-EDF5-B9DFC7F9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6817" y="3174184"/>
              <a:ext cx="480247" cy="480247"/>
            </a:xfrm>
            <a:prstGeom prst="rect">
              <a:avLst/>
            </a:prstGeom>
          </p:spPr>
        </p:pic>
      </p:grpSp>
      <p:sp>
        <p:nvSpPr>
          <p:cNvPr id="8222" name="Rectangle: Rounded Corners 8221">
            <a:extLst>
              <a:ext uri="{FF2B5EF4-FFF2-40B4-BE49-F238E27FC236}">
                <a16:creationId xmlns:a16="http://schemas.microsoft.com/office/drawing/2014/main" id="{1B9294D5-6AF4-0D09-95C4-B958A0841B7E}"/>
              </a:ext>
            </a:extLst>
          </p:cNvPr>
          <p:cNvSpPr/>
          <p:nvPr/>
        </p:nvSpPr>
        <p:spPr>
          <a:xfrm>
            <a:off x="4953000" y="4495478"/>
            <a:ext cx="2286000" cy="273833"/>
          </a:xfrm>
          <a:prstGeom prst="roundRect">
            <a:avLst>
              <a:gd name="adj" fmla="val 50000"/>
            </a:avLst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Enablers </a:t>
            </a:r>
          </a:p>
        </p:txBody>
      </p:sp>
      <p:sp>
        <p:nvSpPr>
          <p:cNvPr id="8225" name="TextBox 8224">
            <a:extLst>
              <a:ext uri="{FF2B5EF4-FFF2-40B4-BE49-F238E27FC236}">
                <a16:creationId xmlns:a16="http://schemas.microsoft.com/office/drawing/2014/main" id="{A8352C91-C700-E0D4-0824-DFFF3C277534}"/>
              </a:ext>
            </a:extLst>
          </p:cNvPr>
          <p:cNvSpPr txBox="1"/>
          <p:nvPr/>
        </p:nvSpPr>
        <p:spPr>
          <a:xfrm>
            <a:off x="4163007" y="4812726"/>
            <a:ext cx="386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20A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Sans-Bold"/>
              </a:rPr>
              <a:t>How We Support Our Customers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0A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6A1CAD-1232-D144-A3DB-4712B2896674}"/>
              </a:ext>
            </a:extLst>
          </p:cNvPr>
          <p:cNvGrpSpPr/>
          <p:nvPr/>
        </p:nvGrpSpPr>
        <p:grpSpPr>
          <a:xfrm>
            <a:off x="183237" y="5136051"/>
            <a:ext cx="1844490" cy="1155447"/>
            <a:chOff x="598713" y="5196015"/>
            <a:chExt cx="1844490" cy="1155447"/>
          </a:xfrm>
        </p:grpSpPr>
        <p:sp>
          <p:nvSpPr>
            <p:cNvPr id="8239" name="Oval 8238">
              <a:extLst>
                <a:ext uri="{FF2B5EF4-FFF2-40B4-BE49-F238E27FC236}">
                  <a16:creationId xmlns:a16="http://schemas.microsoft.com/office/drawing/2014/main" id="{90EB5B7F-9568-8816-141F-9EC1FCAF183B}"/>
                </a:ext>
              </a:extLst>
            </p:cNvPr>
            <p:cNvSpPr/>
            <p:nvPr/>
          </p:nvSpPr>
          <p:spPr>
            <a:xfrm>
              <a:off x="1181488" y="5196015"/>
              <a:ext cx="682171" cy="6821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5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28" name="Group 8227">
              <a:extLst>
                <a:ext uri="{FF2B5EF4-FFF2-40B4-BE49-F238E27FC236}">
                  <a16:creationId xmlns:a16="http://schemas.microsoft.com/office/drawing/2014/main" id="{B960A410-BAC7-D1B6-CED9-453CFC9E765F}"/>
                </a:ext>
              </a:extLst>
            </p:cNvPr>
            <p:cNvGrpSpPr/>
            <p:nvPr/>
          </p:nvGrpSpPr>
          <p:grpSpPr>
            <a:xfrm>
              <a:off x="598713" y="5715531"/>
              <a:ext cx="1844490" cy="635931"/>
              <a:chOff x="733616" y="5268794"/>
              <a:chExt cx="2286000" cy="525563"/>
            </a:xfrm>
          </p:grpSpPr>
          <p:sp>
            <p:nvSpPr>
              <p:cNvPr id="8226" name="Rectangle 8225">
                <a:extLst>
                  <a:ext uri="{FF2B5EF4-FFF2-40B4-BE49-F238E27FC236}">
                    <a16:creationId xmlns:a16="http://schemas.microsoft.com/office/drawing/2014/main" id="{18B4202A-2784-F5D6-0EC4-9731E06E8159}"/>
                  </a:ext>
                </a:extLst>
              </p:cNvPr>
              <p:cNvSpPr/>
              <p:nvPr/>
            </p:nvSpPr>
            <p:spPr>
              <a:xfrm>
                <a:off x="733616" y="5268794"/>
                <a:ext cx="2286000" cy="5255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 Calculator</a:t>
                </a:r>
              </a:p>
            </p:txBody>
          </p:sp>
          <p:sp>
            <p:nvSpPr>
              <p:cNvPr id="8227" name="TextBox 8226">
                <a:extLst>
                  <a:ext uri="{FF2B5EF4-FFF2-40B4-BE49-F238E27FC236}">
                    <a16:creationId xmlns:a16="http://schemas.microsoft.com/office/drawing/2014/main" id="{03C4172E-D012-DB51-6144-BF46F852F326}"/>
                  </a:ext>
                </a:extLst>
              </p:cNvPr>
              <p:cNvSpPr txBox="1"/>
              <p:nvPr/>
            </p:nvSpPr>
            <p:spPr>
              <a:xfrm>
                <a:off x="739636" y="5515092"/>
                <a:ext cx="2279980" cy="228925"/>
              </a:xfrm>
              <a:prstGeom prst="rect">
                <a:avLst/>
              </a:prstGeom>
              <a:solidFill>
                <a:srgbClr val="000000">
                  <a:alpha val="46000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 Business Benefits</a:t>
                </a:r>
              </a:p>
            </p:txBody>
          </p:sp>
        </p:grpSp>
        <p:pic>
          <p:nvPicPr>
            <p:cNvPr id="8243" name="Picture 10" descr="Accounting ">
              <a:extLst>
                <a:ext uri="{FF2B5EF4-FFF2-40B4-BE49-F238E27FC236}">
                  <a16:creationId xmlns:a16="http://schemas.microsoft.com/office/drawing/2014/main" id="{187B0EDA-29AD-99F7-1F82-946271AA0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462" y="5322212"/>
              <a:ext cx="296221" cy="29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802-EDDA-1A02-9BFA-30465D99D23C}"/>
              </a:ext>
            </a:extLst>
          </p:cNvPr>
          <p:cNvGrpSpPr/>
          <p:nvPr/>
        </p:nvGrpSpPr>
        <p:grpSpPr>
          <a:xfrm>
            <a:off x="7096659" y="5182058"/>
            <a:ext cx="2286000" cy="1109207"/>
            <a:chOff x="5564478" y="5196015"/>
            <a:chExt cx="2286000" cy="1109207"/>
          </a:xfrm>
        </p:grpSpPr>
        <p:sp>
          <p:nvSpPr>
            <p:cNvPr id="8241" name="Oval 8240">
              <a:extLst>
                <a:ext uri="{FF2B5EF4-FFF2-40B4-BE49-F238E27FC236}">
                  <a16:creationId xmlns:a16="http://schemas.microsoft.com/office/drawing/2014/main" id="{F590ABF5-C291-731D-59AD-667140E30FF8}"/>
                </a:ext>
              </a:extLst>
            </p:cNvPr>
            <p:cNvSpPr/>
            <p:nvPr/>
          </p:nvSpPr>
          <p:spPr>
            <a:xfrm>
              <a:off x="6366393" y="5196015"/>
              <a:ext cx="682171" cy="6821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5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32" name="Group 8231">
              <a:extLst>
                <a:ext uri="{FF2B5EF4-FFF2-40B4-BE49-F238E27FC236}">
                  <a16:creationId xmlns:a16="http://schemas.microsoft.com/office/drawing/2014/main" id="{2EC81A24-8C5C-7CA1-2951-B18C7D8DCD57}"/>
                </a:ext>
              </a:extLst>
            </p:cNvPr>
            <p:cNvGrpSpPr/>
            <p:nvPr/>
          </p:nvGrpSpPr>
          <p:grpSpPr>
            <a:xfrm>
              <a:off x="5564478" y="5669291"/>
              <a:ext cx="2286000" cy="635931"/>
              <a:chOff x="733616" y="5268794"/>
              <a:chExt cx="2286000" cy="525563"/>
            </a:xfrm>
          </p:grpSpPr>
          <p:sp>
            <p:nvSpPr>
              <p:cNvPr id="8233" name="Rectangle 8232">
                <a:extLst>
                  <a:ext uri="{FF2B5EF4-FFF2-40B4-BE49-F238E27FC236}">
                    <a16:creationId xmlns:a16="http://schemas.microsoft.com/office/drawing/2014/main" id="{0D1637E1-A8FE-1E63-BFB5-C8C1163BDB6E}"/>
                  </a:ext>
                </a:extLst>
              </p:cNvPr>
              <p:cNvSpPr/>
              <p:nvPr/>
            </p:nvSpPr>
            <p:spPr>
              <a:xfrm>
                <a:off x="733616" y="5268794"/>
                <a:ext cx="2286000" cy="5255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Risk &amp; Control Governance</a:t>
                </a:r>
              </a:p>
            </p:txBody>
          </p:sp>
          <p:sp>
            <p:nvSpPr>
              <p:cNvPr id="8234" name="TextBox 8233">
                <a:extLst>
                  <a:ext uri="{FF2B5EF4-FFF2-40B4-BE49-F238E27FC236}">
                    <a16:creationId xmlns:a16="http://schemas.microsoft.com/office/drawing/2014/main" id="{170CD851-C1E1-78F2-EF67-0A2BFBF6C152}"/>
                  </a:ext>
                </a:extLst>
              </p:cNvPr>
              <p:cNvSpPr txBox="1"/>
              <p:nvPr/>
            </p:nvSpPr>
            <p:spPr>
              <a:xfrm>
                <a:off x="739635" y="5515092"/>
                <a:ext cx="2279981" cy="228925"/>
              </a:xfrm>
              <a:prstGeom prst="rect">
                <a:avLst/>
              </a:prstGeom>
              <a:solidFill>
                <a:srgbClr val="000000">
                  <a:alpha val="46000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Reimagining EUC Remediation</a:t>
                </a:r>
              </a:p>
            </p:txBody>
          </p:sp>
        </p:grpSp>
        <p:pic>
          <p:nvPicPr>
            <p:cNvPr id="8247" name="Picture 14" descr="Transformation ">
              <a:extLst>
                <a:ext uri="{FF2B5EF4-FFF2-40B4-BE49-F238E27FC236}">
                  <a16:creationId xmlns:a16="http://schemas.microsoft.com/office/drawing/2014/main" id="{2DDD415E-CBF5-33E4-E5BB-78464409C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985" y="5308033"/>
              <a:ext cx="314986" cy="31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86A88D-54B8-0617-C680-77A5E0D20EB2}"/>
              </a:ext>
            </a:extLst>
          </p:cNvPr>
          <p:cNvGrpSpPr/>
          <p:nvPr/>
        </p:nvGrpSpPr>
        <p:grpSpPr>
          <a:xfrm>
            <a:off x="4611620" y="5170984"/>
            <a:ext cx="2389003" cy="1109726"/>
            <a:chOff x="8156929" y="5195496"/>
            <a:chExt cx="2561327" cy="1109726"/>
          </a:xfrm>
        </p:grpSpPr>
        <p:sp>
          <p:nvSpPr>
            <p:cNvPr id="8242" name="Oval 8241">
              <a:extLst>
                <a:ext uri="{FF2B5EF4-FFF2-40B4-BE49-F238E27FC236}">
                  <a16:creationId xmlns:a16="http://schemas.microsoft.com/office/drawing/2014/main" id="{9E6DFB88-A0C8-5F42-88FF-5831DC362595}"/>
                </a:ext>
              </a:extLst>
            </p:cNvPr>
            <p:cNvSpPr/>
            <p:nvPr/>
          </p:nvSpPr>
          <p:spPr>
            <a:xfrm>
              <a:off x="9093497" y="5195496"/>
              <a:ext cx="682171" cy="6821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5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35" name="Group 8234">
              <a:extLst>
                <a:ext uri="{FF2B5EF4-FFF2-40B4-BE49-F238E27FC236}">
                  <a16:creationId xmlns:a16="http://schemas.microsoft.com/office/drawing/2014/main" id="{D6BEE657-2A81-F382-478C-52CA9652AF9F}"/>
                </a:ext>
              </a:extLst>
            </p:cNvPr>
            <p:cNvGrpSpPr/>
            <p:nvPr/>
          </p:nvGrpSpPr>
          <p:grpSpPr>
            <a:xfrm>
              <a:off x="8156929" y="5669291"/>
              <a:ext cx="2561327" cy="635931"/>
              <a:chOff x="733615" y="5268794"/>
              <a:chExt cx="2561327" cy="525563"/>
            </a:xfrm>
          </p:grpSpPr>
          <p:sp>
            <p:nvSpPr>
              <p:cNvPr id="8236" name="Rectangle 8235">
                <a:extLst>
                  <a:ext uri="{FF2B5EF4-FFF2-40B4-BE49-F238E27FC236}">
                    <a16:creationId xmlns:a16="http://schemas.microsoft.com/office/drawing/2014/main" id="{7A20D738-AA5E-CD63-81F2-6DE1B87E079C}"/>
                  </a:ext>
                </a:extLst>
              </p:cNvPr>
              <p:cNvSpPr/>
              <p:nvPr/>
            </p:nvSpPr>
            <p:spPr>
              <a:xfrm>
                <a:off x="733615" y="5268794"/>
                <a:ext cx="2555308" cy="5255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tIns="45720" rIns="91440" bIns="45720" rtlCol="0" anchor="t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Applify.ai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37" name="TextBox 8236">
                <a:extLst>
                  <a:ext uri="{FF2B5EF4-FFF2-40B4-BE49-F238E27FC236}">
                    <a16:creationId xmlns:a16="http://schemas.microsoft.com/office/drawing/2014/main" id="{5BD9DB94-DC6A-22FE-3EA9-C015B276DE12}"/>
                  </a:ext>
                </a:extLst>
              </p:cNvPr>
              <p:cNvSpPr txBox="1"/>
              <p:nvPr/>
            </p:nvSpPr>
            <p:spPr>
              <a:xfrm>
                <a:off x="739634" y="5525285"/>
                <a:ext cx="2555308" cy="216207"/>
              </a:xfrm>
              <a:prstGeom prst="rect">
                <a:avLst/>
              </a:prstGeom>
              <a:solidFill>
                <a:srgbClr val="000000">
                  <a:alpha val="46000"/>
                </a:srgbClr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GenAI</a:t>
                </a:r>
                <a:r>
                  <a:rPr kumimoji="0" lang="en-US" sz="11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based Application Buildouts</a:t>
                </a:r>
              </a:p>
            </p:txBody>
          </p:sp>
        </p:grpSp>
        <p:pic>
          <p:nvPicPr>
            <p:cNvPr id="8248" name="Picture 16" descr="Onboarding ">
              <a:extLst>
                <a:ext uri="{FF2B5EF4-FFF2-40B4-BE49-F238E27FC236}">
                  <a16:creationId xmlns:a16="http://schemas.microsoft.com/office/drawing/2014/main" id="{A74E9F42-4629-BF7F-7367-51D119861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341" y="5306717"/>
              <a:ext cx="301501" cy="30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3AC28-E797-D219-1FC2-28168EE22B78}"/>
              </a:ext>
            </a:extLst>
          </p:cNvPr>
          <p:cNvGrpSpPr/>
          <p:nvPr/>
        </p:nvGrpSpPr>
        <p:grpSpPr>
          <a:xfrm>
            <a:off x="2184667" y="5182291"/>
            <a:ext cx="2286000" cy="1109207"/>
            <a:chOff x="8156930" y="5196015"/>
            <a:chExt cx="2286000" cy="110920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0275147-E63D-D03B-4AB7-6AB030AD8668}"/>
                </a:ext>
              </a:extLst>
            </p:cNvPr>
            <p:cNvSpPr/>
            <p:nvPr/>
          </p:nvSpPr>
          <p:spPr>
            <a:xfrm>
              <a:off x="8958845" y="5196015"/>
              <a:ext cx="682171" cy="6821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5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4E71C4-7D9C-3ECE-AA65-8AFA47E58137}"/>
                </a:ext>
              </a:extLst>
            </p:cNvPr>
            <p:cNvGrpSpPr/>
            <p:nvPr/>
          </p:nvGrpSpPr>
          <p:grpSpPr>
            <a:xfrm>
              <a:off x="8156930" y="5669291"/>
              <a:ext cx="2286000" cy="635931"/>
              <a:chOff x="733616" y="5268794"/>
              <a:chExt cx="2286000" cy="52556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1A4803-577C-98B0-2EB5-17694EE43662}"/>
                  </a:ext>
                </a:extLst>
              </p:cNvPr>
              <p:cNvSpPr/>
              <p:nvPr/>
            </p:nvSpPr>
            <p:spPr>
              <a:xfrm>
                <a:off x="733616" y="5268794"/>
                <a:ext cx="2286000" cy="5255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tIns="45720" rIns="91440" bIns="45720" rtlCol="0" anchor="t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Onboarding Co-Pilot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BF79AB-554A-7E99-CA7C-0B2325D07C53}"/>
                  </a:ext>
                </a:extLst>
              </p:cNvPr>
              <p:cNvSpPr txBox="1"/>
              <p:nvPr/>
            </p:nvSpPr>
            <p:spPr>
              <a:xfrm>
                <a:off x="739635" y="5515092"/>
                <a:ext cx="2279981" cy="228925"/>
              </a:xfrm>
              <a:prstGeom prst="rect">
                <a:avLst/>
              </a:prstGeom>
              <a:solidFill>
                <a:srgbClr val="000000">
                  <a:alpha val="46000"/>
                </a:srgbClr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Accelerate Onboarding with AI</a:t>
                </a:r>
              </a:p>
            </p:txBody>
          </p:sp>
        </p:grpSp>
        <p:pic>
          <p:nvPicPr>
            <p:cNvPr id="9" name="Picture 16" descr="Onboarding ">
              <a:extLst>
                <a:ext uri="{FF2B5EF4-FFF2-40B4-BE49-F238E27FC236}">
                  <a16:creationId xmlns:a16="http://schemas.microsoft.com/office/drawing/2014/main" id="{DF5AC009-EA45-40D0-2C82-E08C32DC6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786" y="5306717"/>
              <a:ext cx="301501" cy="30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2EFBE-8F93-89E3-4715-C931EDB1F6C3}"/>
              </a:ext>
            </a:extLst>
          </p:cNvPr>
          <p:cNvGrpSpPr/>
          <p:nvPr/>
        </p:nvGrpSpPr>
        <p:grpSpPr>
          <a:xfrm>
            <a:off x="9544129" y="5170984"/>
            <a:ext cx="2389003" cy="1109726"/>
            <a:chOff x="8156929" y="5195496"/>
            <a:chExt cx="2561327" cy="11097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23DCC66-53D7-59CA-A7A9-0CABBEEE732F}"/>
                </a:ext>
              </a:extLst>
            </p:cNvPr>
            <p:cNvSpPr/>
            <p:nvPr/>
          </p:nvSpPr>
          <p:spPr>
            <a:xfrm>
              <a:off x="9093497" y="5195496"/>
              <a:ext cx="682171" cy="6821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5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3A1527-BD48-B009-ACBA-51F404356DF3}"/>
                </a:ext>
              </a:extLst>
            </p:cNvPr>
            <p:cNvGrpSpPr/>
            <p:nvPr/>
          </p:nvGrpSpPr>
          <p:grpSpPr>
            <a:xfrm>
              <a:off x="8156929" y="5669291"/>
              <a:ext cx="2561327" cy="635931"/>
              <a:chOff x="733615" y="5268794"/>
              <a:chExt cx="2561327" cy="52556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3F1230-BD24-D3D7-EBB7-F7F86554AA09}"/>
                  </a:ext>
                </a:extLst>
              </p:cNvPr>
              <p:cNvSpPr/>
              <p:nvPr/>
            </p:nvSpPr>
            <p:spPr>
              <a:xfrm>
                <a:off x="733615" y="5268794"/>
                <a:ext cx="2555308" cy="5255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1440" tIns="45720" rIns="91440" bIns="45720" rtlCol="0" anchor="t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Starter Kit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A40FF2-8321-C528-EBF9-41A9A8B8E0A8}"/>
                  </a:ext>
                </a:extLst>
              </p:cNvPr>
              <p:cNvSpPr txBox="1"/>
              <p:nvPr/>
            </p:nvSpPr>
            <p:spPr>
              <a:xfrm>
                <a:off x="739634" y="5525285"/>
                <a:ext cx="2555308" cy="216207"/>
              </a:xfrm>
              <a:prstGeom prst="rect">
                <a:avLst/>
              </a:prstGeom>
              <a:solidFill>
                <a:srgbClr val="000000">
                  <a:alpha val="46000"/>
                </a:srgbClr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Enabler to accelerate AI Journey</a:t>
                </a:r>
              </a:p>
            </p:txBody>
          </p:sp>
        </p:grpSp>
        <p:pic>
          <p:nvPicPr>
            <p:cNvPr id="17" name="Picture 16" descr="Onboarding ">
              <a:extLst>
                <a:ext uri="{FF2B5EF4-FFF2-40B4-BE49-F238E27FC236}">
                  <a16:creationId xmlns:a16="http://schemas.microsoft.com/office/drawing/2014/main" id="{97C380B6-C8B8-3DBF-CC7A-BBC03FFF0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341" y="5306717"/>
              <a:ext cx="301501" cy="30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0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BADA2492-97AD-A659-B064-23E0F93B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0465" b="6851"/>
          <a:stretch/>
        </p:blipFill>
        <p:spPr>
          <a:xfrm>
            <a:off x="644804" y="904810"/>
            <a:ext cx="10902389" cy="5345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B2F5D-0DC0-0825-541B-46775B26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the Appian Partner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586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E1E4D48B-80C9-C520-5B5A-67F6BB4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Unique Value Proposition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F5DD86-18E1-5669-8C54-5A2E54E8AD8F}"/>
              </a:ext>
            </a:extLst>
          </p:cNvPr>
          <p:cNvSpPr/>
          <p:nvPr/>
        </p:nvSpPr>
        <p:spPr>
          <a:xfrm>
            <a:off x="361592" y="1005777"/>
            <a:ext cx="2610533" cy="675124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Exhibit Appian AI Capability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3720A-DD3D-F78D-4DBD-1B7904EF1D71}"/>
              </a:ext>
            </a:extLst>
          </p:cNvPr>
          <p:cNvSpPr txBox="1"/>
          <p:nvPr/>
        </p:nvSpPr>
        <p:spPr>
          <a:xfrm>
            <a:off x="503000" y="1658041"/>
            <a:ext cx="2327716" cy="33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Elevate Enterprise</a:t>
            </a:r>
            <a:endParaRPr lang="en-US" sz="16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26B7A-9BC1-78E8-7F63-80A5A60F0888}"/>
              </a:ext>
            </a:extLst>
          </p:cNvPr>
          <p:cNvSpPr/>
          <p:nvPr/>
        </p:nvSpPr>
        <p:spPr>
          <a:xfrm>
            <a:off x="503000" y="2165948"/>
            <a:ext cx="2327716" cy="787821"/>
          </a:xfrm>
          <a:prstGeom prst="roundRect">
            <a:avLst/>
          </a:prstGeom>
          <a:solidFill>
            <a:srgbClr val="020A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 AI Journey of an Enterprise in Weeks rather than Months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BFACE-4C66-022D-4E8B-E0A1650E6CFC}"/>
              </a:ext>
            </a:extLst>
          </p:cNvPr>
          <p:cNvSpPr/>
          <p:nvPr/>
        </p:nvSpPr>
        <p:spPr>
          <a:xfrm>
            <a:off x="503000" y="3179850"/>
            <a:ext cx="2327716" cy="669025"/>
          </a:xfrm>
          <a:prstGeom prst="rect">
            <a:avLst/>
          </a:prstGeom>
          <a:solidFill>
            <a:srgbClr val="209B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Leveraging our AI </a:t>
            </a:r>
            <a:r>
              <a:rPr lang="en-US" sz="1200" b="1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Appian Lab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62C84A5-848F-98EF-59D4-8711E2715F1A}"/>
              </a:ext>
            </a:extLst>
          </p:cNvPr>
          <p:cNvSpPr/>
          <p:nvPr/>
        </p:nvSpPr>
        <p:spPr>
          <a:xfrm rot="10800000">
            <a:off x="1490230" y="1996660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3D6EFC1-6373-475E-CFE6-79F979E4CAD5}"/>
              </a:ext>
            </a:extLst>
          </p:cNvPr>
          <p:cNvSpPr/>
          <p:nvPr/>
        </p:nvSpPr>
        <p:spPr>
          <a:xfrm rot="10800000">
            <a:off x="1490229" y="3025927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DE5BEC-42E5-D4EB-6316-81FAC6D586CE}"/>
              </a:ext>
            </a:extLst>
          </p:cNvPr>
          <p:cNvSpPr/>
          <p:nvPr/>
        </p:nvSpPr>
        <p:spPr>
          <a:xfrm>
            <a:off x="3272939" y="1005777"/>
            <a:ext cx="2610533" cy="675124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 MVP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E940B-683B-6FEF-BB5B-03AEC1F0FB5C}"/>
              </a:ext>
            </a:extLst>
          </p:cNvPr>
          <p:cNvSpPr txBox="1"/>
          <p:nvPr/>
        </p:nvSpPr>
        <p:spPr>
          <a:xfrm>
            <a:off x="3414347" y="1670161"/>
            <a:ext cx="2327716" cy="33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 Craft</a:t>
            </a:r>
            <a:endParaRPr lang="en-US" sz="16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8B7006-DA4E-E1A3-43E6-0DD25B3DBCEB}"/>
              </a:ext>
            </a:extLst>
          </p:cNvPr>
          <p:cNvSpPr/>
          <p:nvPr/>
        </p:nvSpPr>
        <p:spPr>
          <a:xfrm>
            <a:off x="3414347" y="2165948"/>
            <a:ext cx="2327716" cy="787821"/>
          </a:xfrm>
          <a:prstGeom prst="roundRect">
            <a:avLst/>
          </a:prstGeom>
          <a:solidFill>
            <a:srgbClr val="020A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 values to business within 3 Months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EC5A9-85A5-C1C7-4F35-B4C562A2DD32}"/>
              </a:ext>
            </a:extLst>
          </p:cNvPr>
          <p:cNvSpPr/>
          <p:nvPr/>
        </p:nvSpPr>
        <p:spPr>
          <a:xfrm>
            <a:off x="3414347" y="3179850"/>
            <a:ext cx="2327716" cy="669025"/>
          </a:xfrm>
          <a:prstGeom prst="rect">
            <a:avLst/>
          </a:prstGeom>
          <a:solidFill>
            <a:srgbClr val="209B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structured Design Workshops &amp; Applify.AI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F75126C-AADC-1DC8-F787-A2758EC5085A}"/>
              </a:ext>
            </a:extLst>
          </p:cNvPr>
          <p:cNvSpPr/>
          <p:nvPr/>
        </p:nvSpPr>
        <p:spPr>
          <a:xfrm rot="10800000">
            <a:off x="4401576" y="1996661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F09D907-7475-88E4-14FD-20A64A561731}"/>
              </a:ext>
            </a:extLst>
          </p:cNvPr>
          <p:cNvSpPr/>
          <p:nvPr/>
        </p:nvSpPr>
        <p:spPr>
          <a:xfrm rot="10800000">
            <a:off x="4401576" y="3025928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420EB1-C329-9FC2-CF3E-1F665D3DE63A}"/>
              </a:ext>
            </a:extLst>
          </p:cNvPr>
          <p:cNvSpPr/>
          <p:nvPr/>
        </p:nvSpPr>
        <p:spPr>
          <a:xfrm>
            <a:off x="6184286" y="1005777"/>
            <a:ext cx="2610533" cy="675124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 EUC </a:t>
            </a: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(Excel / VB) Remediation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F45DE-E9D8-1112-EE68-D2706DF64CB7}"/>
              </a:ext>
            </a:extLst>
          </p:cNvPr>
          <p:cNvSpPr txBox="1"/>
          <p:nvPr/>
        </p:nvSpPr>
        <p:spPr>
          <a:xfrm>
            <a:off x="6325694" y="1658041"/>
            <a:ext cx="2327716" cy="33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Revive</a:t>
            </a:r>
            <a:endParaRPr lang="en-US" sz="16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86D88A-90C8-EEC3-B4A1-6A928FCEF654}"/>
              </a:ext>
            </a:extLst>
          </p:cNvPr>
          <p:cNvSpPr/>
          <p:nvPr/>
        </p:nvSpPr>
        <p:spPr>
          <a:xfrm>
            <a:off x="6325694" y="2165948"/>
            <a:ext cx="2327716" cy="787821"/>
          </a:xfrm>
          <a:prstGeom prst="roundRect">
            <a:avLst/>
          </a:prstGeom>
          <a:solidFill>
            <a:srgbClr val="020A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Remediate your EUC in 40% faster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5257E6-9139-54AB-D6EA-C40BC3DF0125}"/>
              </a:ext>
            </a:extLst>
          </p:cNvPr>
          <p:cNvSpPr/>
          <p:nvPr/>
        </p:nvSpPr>
        <p:spPr>
          <a:xfrm>
            <a:off x="6325694" y="3179850"/>
            <a:ext cx="2327716" cy="669025"/>
          </a:xfrm>
          <a:prstGeom prst="rect">
            <a:avLst/>
          </a:prstGeom>
          <a:solidFill>
            <a:srgbClr val="209B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EUC Remediation Approach and Complete Care Services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6057A67-F3F8-3FAE-36CC-24C297675351}"/>
              </a:ext>
            </a:extLst>
          </p:cNvPr>
          <p:cNvSpPr/>
          <p:nvPr/>
        </p:nvSpPr>
        <p:spPr>
          <a:xfrm rot="10800000">
            <a:off x="7312923" y="1996662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882944F-FC25-7F81-6857-7A18A86DCE1E}"/>
              </a:ext>
            </a:extLst>
          </p:cNvPr>
          <p:cNvSpPr/>
          <p:nvPr/>
        </p:nvSpPr>
        <p:spPr>
          <a:xfrm rot="10800000">
            <a:off x="7312923" y="3025928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82596B-2557-9032-26F8-98949CE58EE4}"/>
              </a:ext>
            </a:extLst>
          </p:cNvPr>
          <p:cNvSpPr/>
          <p:nvPr/>
        </p:nvSpPr>
        <p:spPr>
          <a:xfrm>
            <a:off x="9095634" y="1027778"/>
            <a:ext cx="2610533" cy="675124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Operationalize POD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C83A02-2D7A-8C43-0A6E-580BC7BE2DCE}"/>
              </a:ext>
            </a:extLst>
          </p:cNvPr>
          <p:cNvSpPr txBox="1"/>
          <p:nvPr/>
        </p:nvSpPr>
        <p:spPr>
          <a:xfrm>
            <a:off x="9237042" y="1658488"/>
            <a:ext cx="2327716" cy="33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Govern360</a:t>
            </a:r>
            <a:endParaRPr lang="en-US" sz="16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BDE34C2-6C2A-883B-1139-059082284679}"/>
              </a:ext>
            </a:extLst>
          </p:cNvPr>
          <p:cNvSpPr/>
          <p:nvPr/>
        </p:nvSpPr>
        <p:spPr>
          <a:xfrm>
            <a:off x="9237042" y="2143948"/>
            <a:ext cx="2327716" cy="787821"/>
          </a:xfrm>
          <a:prstGeom prst="roundRect">
            <a:avLst/>
          </a:prstGeom>
          <a:solidFill>
            <a:srgbClr val="020A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Appian Delivery POD in 2 Months, COE POD In 4 Months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58D240-F989-A9A3-1B8B-C7FCCFCAFDFB}"/>
              </a:ext>
            </a:extLst>
          </p:cNvPr>
          <p:cNvSpPr/>
          <p:nvPr/>
        </p:nvSpPr>
        <p:spPr>
          <a:xfrm>
            <a:off x="9237042" y="3157850"/>
            <a:ext cx="2327716" cy="669025"/>
          </a:xfrm>
          <a:prstGeom prst="rect">
            <a:avLst/>
          </a:prstGeom>
          <a:solidFill>
            <a:srgbClr val="209B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COE Governance framework, structured recruitment and enablement framework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CCBF7E-173A-CE67-1B84-30056BA59D3C}"/>
              </a:ext>
            </a:extLst>
          </p:cNvPr>
          <p:cNvSpPr/>
          <p:nvPr/>
        </p:nvSpPr>
        <p:spPr>
          <a:xfrm rot="10800000">
            <a:off x="10224271" y="1974660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7F4EC6B-40FE-4DCD-48B9-96908FFAE444}"/>
              </a:ext>
            </a:extLst>
          </p:cNvPr>
          <p:cNvSpPr/>
          <p:nvPr/>
        </p:nvSpPr>
        <p:spPr>
          <a:xfrm rot="10800000">
            <a:off x="10224271" y="3003927"/>
            <a:ext cx="353258" cy="11079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E1F88-14AF-969E-95B3-D5A80DEDF381}"/>
              </a:ext>
            </a:extLst>
          </p:cNvPr>
          <p:cNvSpPr/>
          <p:nvPr/>
        </p:nvSpPr>
        <p:spPr>
          <a:xfrm>
            <a:off x="361593" y="4113460"/>
            <a:ext cx="11344574" cy="2230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9275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944C09-C559-69C2-75C3-5654002F6F13}"/>
              </a:ext>
            </a:extLst>
          </p:cNvPr>
          <p:cNvSpPr/>
          <p:nvPr/>
        </p:nvSpPr>
        <p:spPr>
          <a:xfrm>
            <a:off x="5015678" y="3930509"/>
            <a:ext cx="2036405" cy="369332"/>
          </a:xfrm>
          <a:prstGeom prst="roundRect">
            <a:avLst/>
          </a:prstGeom>
          <a:solidFill>
            <a:srgbClr val="020A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We can Help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6D897E-512B-CCD2-149D-1A7BA0F2DD77}"/>
              </a:ext>
            </a:extLst>
          </p:cNvPr>
          <p:cNvGrpSpPr/>
          <p:nvPr/>
        </p:nvGrpSpPr>
        <p:grpSpPr>
          <a:xfrm>
            <a:off x="556584" y="4359892"/>
            <a:ext cx="2403893" cy="821692"/>
            <a:chOff x="672794" y="5174136"/>
            <a:chExt cx="2403893" cy="821692"/>
          </a:xfrm>
        </p:grpSpPr>
        <p:sp>
          <p:nvSpPr>
            <p:cNvPr id="18" name="Snip Same Side Corner Rectangle 25">
              <a:extLst>
                <a:ext uri="{FF2B5EF4-FFF2-40B4-BE49-F238E27FC236}">
                  <a16:creationId xmlns:a16="http://schemas.microsoft.com/office/drawing/2014/main" id="{4B348655-4730-20DF-69FE-7B5BCF948BC0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E06AF8-F7C8-505C-138E-27AB90E2F0EB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F38C7-F9B8-D904-79B2-BCCB9C5B8F23}"/>
              </a:ext>
            </a:extLst>
          </p:cNvPr>
          <p:cNvGrpSpPr/>
          <p:nvPr/>
        </p:nvGrpSpPr>
        <p:grpSpPr>
          <a:xfrm>
            <a:off x="3411701" y="4359892"/>
            <a:ext cx="2403893" cy="821692"/>
            <a:chOff x="672794" y="5174136"/>
            <a:chExt cx="2403893" cy="821692"/>
          </a:xfrm>
        </p:grpSpPr>
        <p:sp>
          <p:nvSpPr>
            <p:cNvPr id="33" name="Snip Same Side Corner Rectangle 25">
              <a:extLst>
                <a:ext uri="{FF2B5EF4-FFF2-40B4-BE49-F238E27FC236}">
                  <a16:creationId xmlns:a16="http://schemas.microsoft.com/office/drawing/2014/main" id="{73725435-5204-2A3D-3EB8-8F518B252C09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4D6B63-78B9-F0CB-BE36-C0E0EB475A26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B60BDC-1598-E19C-A0B0-78CBFD4DA83A}"/>
              </a:ext>
            </a:extLst>
          </p:cNvPr>
          <p:cNvGrpSpPr/>
          <p:nvPr/>
        </p:nvGrpSpPr>
        <p:grpSpPr>
          <a:xfrm>
            <a:off x="6212630" y="4359892"/>
            <a:ext cx="2403893" cy="821692"/>
            <a:chOff x="672794" y="5174136"/>
            <a:chExt cx="2403893" cy="821692"/>
          </a:xfrm>
        </p:grpSpPr>
        <p:sp>
          <p:nvSpPr>
            <p:cNvPr id="37" name="Snip Same Side Corner Rectangle 25">
              <a:extLst>
                <a:ext uri="{FF2B5EF4-FFF2-40B4-BE49-F238E27FC236}">
                  <a16:creationId xmlns:a16="http://schemas.microsoft.com/office/drawing/2014/main" id="{225E7DBB-644C-3E11-C064-F780D231164F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3A75E7-9074-57AD-E78B-B13E9B5B2162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B24C0F-8D8C-4A4D-1D63-14E972AC87E5}"/>
              </a:ext>
            </a:extLst>
          </p:cNvPr>
          <p:cNvGrpSpPr/>
          <p:nvPr/>
        </p:nvGrpSpPr>
        <p:grpSpPr>
          <a:xfrm>
            <a:off x="9013558" y="4359892"/>
            <a:ext cx="2403893" cy="821692"/>
            <a:chOff x="672794" y="5174136"/>
            <a:chExt cx="2403893" cy="821692"/>
          </a:xfrm>
        </p:grpSpPr>
        <p:sp>
          <p:nvSpPr>
            <p:cNvPr id="40" name="Snip Same Side Corner Rectangle 25">
              <a:extLst>
                <a:ext uri="{FF2B5EF4-FFF2-40B4-BE49-F238E27FC236}">
                  <a16:creationId xmlns:a16="http://schemas.microsoft.com/office/drawing/2014/main" id="{737A68E2-2628-E506-0867-F7921A316E9C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D90838-3367-F739-CCDC-3F4889E0854D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890DD9B-195F-DDD6-71C8-B6F8C1D6CAAD}"/>
              </a:ext>
            </a:extLst>
          </p:cNvPr>
          <p:cNvSpPr txBox="1"/>
          <p:nvPr/>
        </p:nvSpPr>
        <p:spPr>
          <a:xfrm>
            <a:off x="3462421" y="4439947"/>
            <a:ext cx="2335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adoption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feature of Appian by leveraging Appian partnership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CE7317-F845-3E4B-3B16-FB7B0AF18A11}"/>
              </a:ext>
            </a:extLst>
          </p:cNvPr>
          <p:cNvSpPr txBox="1"/>
          <p:nvPr/>
        </p:nvSpPr>
        <p:spPr>
          <a:xfrm>
            <a:off x="599403" y="4430354"/>
            <a:ext cx="2258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Solution-</a:t>
            </a:r>
            <a:r>
              <a:rPr lang="en-US" sz="1400" b="1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ize</a:t>
            </a:r>
            <a:r>
              <a:rPr lang="en-US" sz="14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idea with our expert pool of resources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15D53D-060E-46C8-3705-4DABC54912D9}"/>
              </a:ext>
            </a:extLst>
          </p:cNvPr>
          <p:cNvSpPr txBox="1"/>
          <p:nvPr/>
        </p:nvSpPr>
        <p:spPr>
          <a:xfrm>
            <a:off x="6282641" y="4439947"/>
            <a:ext cx="233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engagement model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simplifying operational process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080EAC-5A24-A444-333D-6666F7BC6D2F}"/>
              </a:ext>
            </a:extLst>
          </p:cNvPr>
          <p:cNvSpPr txBox="1"/>
          <p:nvPr/>
        </p:nvSpPr>
        <p:spPr>
          <a:xfrm>
            <a:off x="9082233" y="4418240"/>
            <a:ext cx="2335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Agile Service delivery</a:t>
            </a:r>
            <a:r>
              <a:rPr lang="en-US" sz="14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 to accommodate early feedbacks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D934F2-1E1D-675B-3CAC-D003F260FBF7}"/>
              </a:ext>
            </a:extLst>
          </p:cNvPr>
          <p:cNvGrpSpPr/>
          <p:nvPr/>
        </p:nvGrpSpPr>
        <p:grpSpPr>
          <a:xfrm>
            <a:off x="572245" y="5416268"/>
            <a:ext cx="2403893" cy="821692"/>
            <a:chOff x="672794" y="5174136"/>
            <a:chExt cx="2403893" cy="821692"/>
          </a:xfrm>
        </p:grpSpPr>
        <p:sp>
          <p:nvSpPr>
            <p:cNvPr id="58" name="Snip Same Side Corner Rectangle 25">
              <a:extLst>
                <a:ext uri="{FF2B5EF4-FFF2-40B4-BE49-F238E27FC236}">
                  <a16:creationId xmlns:a16="http://schemas.microsoft.com/office/drawing/2014/main" id="{982E70CE-2CE5-219F-7BC4-F00390C02096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203B189-AE2C-16A5-5E95-A195E21E5938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9F60376-8930-D701-1083-1D854BC44596}"/>
              </a:ext>
            </a:extLst>
          </p:cNvPr>
          <p:cNvSpPr txBox="1"/>
          <p:nvPr/>
        </p:nvSpPr>
        <p:spPr>
          <a:xfrm>
            <a:off x="663424" y="5561008"/>
            <a:ext cx="22588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Delivery Model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24x7 of Services backed by Best Practices and Process Assets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7E509B-52E1-4DDB-2E45-C9D9D85C83E1}"/>
              </a:ext>
            </a:extLst>
          </p:cNvPr>
          <p:cNvGrpSpPr/>
          <p:nvPr/>
        </p:nvGrpSpPr>
        <p:grpSpPr>
          <a:xfrm>
            <a:off x="3411701" y="5396383"/>
            <a:ext cx="2403893" cy="821692"/>
            <a:chOff x="672794" y="5174136"/>
            <a:chExt cx="2403893" cy="821692"/>
          </a:xfrm>
        </p:grpSpPr>
        <p:sp>
          <p:nvSpPr>
            <p:cNvPr id="62" name="Snip Same Side Corner Rectangle 25">
              <a:extLst>
                <a:ext uri="{FF2B5EF4-FFF2-40B4-BE49-F238E27FC236}">
                  <a16:creationId xmlns:a16="http://schemas.microsoft.com/office/drawing/2014/main" id="{56E2DC2A-0DE5-1070-D3F0-2A80B8BC25AD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20A27FC-6F7D-3B8B-47AF-16D5805C1864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04626C5-7689-5220-6F31-82EDDE7B5B81}"/>
              </a:ext>
            </a:extLst>
          </p:cNvPr>
          <p:cNvSpPr txBox="1"/>
          <p:nvPr/>
        </p:nvSpPr>
        <p:spPr>
          <a:xfrm>
            <a:off x="3494148" y="5524654"/>
            <a:ext cx="2258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Defined Enablement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to scale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D74E13-AF23-593A-DF01-37F0BBEABC13}"/>
              </a:ext>
            </a:extLst>
          </p:cNvPr>
          <p:cNvGrpSpPr/>
          <p:nvPr/>
        </p:nvGrpSpPr>
        <p:grpSpPr>
          <a:xfrm>
            <a:off x="6224845" y="5391110"/>
            <a:ext cx="2403893" cy="821692"/>
            <a:chOff x="672794" y="5174136"/>
            <a:chExt cx="2403893" cy="821692"/>
          </a:xfrm>
        </p:grpSpPr>
        <p:sp>
          <p:nvSpPr>
            <p:cNvPr id="66" name="Snip Same Side Corner Rectangle 25">
              <a:extLst>
                <a:ext uri="{FF2B5EF4-FFF2-40B4-BE49-F238E27FC236}">
                  <a16:creationId xmlns:a16="http://schemas.microsoft.com/office/drawing/2014/main" id="{81145B51-16AF-312A-8A2B-F6BF1A5906CA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555337-E672-8986-D305-228A0F137EE3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63429D3-72C5-CB77-B3B6-B53D6FF71C6D}"/>
              </a:ext>
            </a:extLst>
          </p:cNvPr>
          <p:cNvSpPr txBox="1"/>
          <p:nvPr/>
        </p:nvSpPr>
        <p:spPr>
          <a:xfrm>
            <a:off x="6316566" y="5523211"/>
            <a:ext cx="225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Dedicated Recruitment Team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recruit new expert talent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FE54E6-6285-F1E1-03FF-F95E255319D3}"/>
              </a:ext>
            </a:extLst>
          </p:cNvPr>
          <p:cNvGrpSpPr/>
          <p:nvPr/>
        </p:nvGrpSpPr>
        <p:grpSpPr>
          <a:xfrm>
            <a:off x="9034263" y="5393105"/>
            <a:ext cx="2403893" cy="821692"/>
            <a:chOff x="672794" y="5174136"/>
            <a:chExt cx="2403893" cy="821692"/>
          </a:xfrm>
        </p:grpSpPr>
        <p:sp>
          <p:nvSpPr>
            <p:cNvPr id="70" name="Snip Same Side Corner Rectangle 25">
              <a:extLst>
                <a:ext uri="{FF2B5EF4-FFF2-40B4-BE49-F238E27FC236}">
                  <a16:creationId xmlns:a16="http://schemas.microsoft.com/office/drawing/2014/main" id="{0FCDD05A-1D8A-19D7-AF46-315ED4A69DD9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AA08570-A5E7-8C46-24BC-0251E37E10B8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1" i="0" u="none" strike="noStrike" kern="0" cap="none" spc="0" normalizeH="0" baseline="0" noProof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4D5E3FB-F5DB-8D7C-9C8E-99F532DFFEC0}"/>
              </a:ext>
            </a:extLst>
          </p:cNvPr>
          <p:cNvSpPr txBox="1"/>
          <p:nvPr/>
        </p:nvSpPr>
        <p:spPr>
          <a:xfrm>
            <a:off x="9114379" y="5585420"/>
            <a:ext cx="233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Quality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leveraging dedicated Quality Team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88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AE29973-48C0-D065-E4FD-A0472603A251}"/>
              </a:ext>
            </a:extLst>
          </p:cNvPr>
          <p:cNvSpPr/>
          <p:nvPr/>
        </p:nvSpPr>
        <p:spPr>
          <a:xfrm>
            <a:off x="159775" y="1063656"/>
            <a:ext cx="11872450" cy="4349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rgbClr val="209BFD"/>
              </a:gs>
              <a:gs pos="51000">
                <a:srgbClr val="1C1DD0"/>
              </a:gs>
              <a:gs pos="100000">
                <a:srgbClr val="19275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LTIM is a Professional Services Partner with Appian &amp; also a Reseller Partner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631817-68E3-8D10-488E-9324FB423393}"/>
              </a:ext>
            </a:extLst>
          </p:cNvPr>
          <p:cNvGrpSpPr/>
          <p:nvPr/>
        </p:nvGrpSpPr>
        <p:grpSpPr>
          <a:xfrm>
            <a:off x="0" y="5061062"/>
            <a:ext cx="12192000" cy="1281682"/>
            <a:chOff x="0" y="5061062"/>
            <a:chExt cx="12192000" cy="128168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438513-4AE6-9702-FE30-228FD196AE65}"/>
                </a:ext>
              </a:extLst>
            </p:cNvPr>
            <p:cNvSpPr/>
            <p:nvPr/>
          </p:nvSpPr>
          <p:spPr>
            <a:xfrm>
              <a:off x="0" y="5223279"/>
              <a:ext cx="12192000" cy="1119465"/>
            </a:xfrm>
            <a:prstGeom prst="rect">
              <a:avLst/>
            </a:prstGeom>
            <a:gradFill flip="none" rotWithShape="1">
              <a:gsLst>
                <a:gs pos="5000">
                  <a:srgbClr val="209BFD"/>
                </a:gs>
                <a:gs pos="51000">
                  <a:srgbClr val="1C1DD0"/>
                </a:gs>
                <a:gs pos="100000">
                  <a:srgbClr val="020A51"/>
                </a:gs>
              </a:gsLst>
              <a:path path="circle">
                <a:fillToRect l="100000" t="100000"/>
              </a:path>
              <a:tileRect r="-100000" b="-100000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97A5F01-A959-BB54-C8B1-C743B330BC66}"/>
                </a:ext>
              </a:extLst>
            </p:cNvPr>
            <p:cNvSpPr/>
            <p:nvPr/>
          </p:nvSpPr>
          <p:spPr>
            <a:xfrm>
              <a:off x="1930400" y="5061062"/>
              <a:ext cx="8331200" cy="330955"/>
            </a:xfrm>
            <a:prstGeom prst="roundRect">
              <a:avLst>
                <a:gd name="adj" fmla="val 50000"/>
              </a:avLst>
            </a:prstGeom>
            <a:solidFill>
              <a:srgbClr val="020A5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LTIM has a dedicated Appian Lab to develop solutions &amp; perform R&amp;D activities</a:t>
              </a:r>
            </a:p>
          </p:txBody>
        </p:sp>
        <p:sp>
          <p:nvSpPr>
            <p:cNvPr id="53" name="Rectangle: Diagonal Corners Rounded 52">
              <a:extLst>
                <a:ext uri="{FF2B5EF4-FFF2-40B4-BE49-F238E27FC236}">
                  <a16:creationId xmlns:a16="http://schemas.microsoft.com/office/drawing/2014/main" id="{A301ACE9-6D45-255E-F847-5B89598F0427}"/>
                </a:ext>
              </a:extLst>
            </p:cNvPr>
            <p:cNvSpPr/>
            <p:nvPr/>
          </p:nvSpPr>
          <p:spPr>
            <a:xfrm>
              <a:off x="632276" y="5547366"/>
              <a:ext cx="5364848" cy="59929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8D803AB3-BD84-DB12-F40A-4F3CC8309DC7}"/>
                </a:ext>
              </a:extLst>
            </p:cNvPr>
            <p:cNvSpPr/>
            <p:nvPr/>
          </p:nvSpPr>
          <p:spPr>
            <a:xfrm>
              <a:off x="6194876" y="5547366"/>
              <a:ext cx="5364848" cy="59929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60833E-B3BB-2132-337D-1CE9D1246107}"/>
                </a:ext>
              </a:extLst>
            </p:cNvPr>
            <p:cNvSpPr txBox="1"/>
            <p:nvPr/>
          </p:nvSpPr>
          <p:spPr>
            <a:xfrm>
              <a:off x="1410970" y="5585401"/>
              <a:ext cx="44872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DF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Readily available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industry standards, processes and best practices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DF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successful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Appian implementations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DE6AC6-6966-DB33-423F-CBC63F6C1B0A}"/>
                </a:ext>
              </a:extLst>
            </p:cNvPr>
            <p:cNvSpPr txBox="1"/>
            <p:nvPr/>
          </p:nvSpPr>
          <p:spPr>
            <a:xfrm>
              <a:off x="7018976" y="5585401"/>
              <a:ext cx="44872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DF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Best practices, templates &amp; frameworks that can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DF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save 30% BPM SDLC efforts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0A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7" name="Picture 2" descr="Agile ">
              <a:extLst>
                <a:ext uri="{FF2B5EF4-FFF2-40B4-BE49-F238E27FC236}">
                  <a16:creationId xmlns:a16="http://schemas.microsoft.com/office/drawing/2014/main" id="{5F887377-7089-0F72-DD6C-E1775F4BA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47" y="5647226"/>
              <a:ext cx="399571" cy="39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Save money ">
              <a:extLst>
                <a:ext uri="{FF2B5EF4-FFF2-40B4-BE49-F238E27FC236}">
                  <a16:creationId xmlns:a16="http://schemas.microsoft.com/office/drawing/2014/main" id="{744E1284-1A59-F8C5-52EB-06F8CCC7E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566" y="5654636"/>
              <a:ext cx="384751" cy="38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B1BCA2-384F-273D-E85B-98F244E11D04}"/>
              </a:ext>
            </a:extLst>
          </p:cNvPr>
          <p:cNvGrpSpPr/>
          <p:nvPr/>
        </p:nvGrpSpPr>
        <p:grpSpPr>
          <a:xfrm>
            <a:off x="449231" y="1630033"/>
            <a:ext cx="11293538" cy="3235929"/>
            <a:chOff x="508581" y="1630033"/>
            <a:chExt cx="11293538" cy="32359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15F712E-E0ED-6779-0912-836EA81E4980}"/>
                </a:ext>
              </a:extLst>
            </p:cNvPr>
            <p:cNvSpPr/>
            <p:nvPr/>
          </p:nvSpPr>
          <p:spPr>
            <a:xfrm>
              <a:off x="508581" y="2463096"/>
              <a:ext cx="2153225" cy="240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CE49578-93BB-CCA6-3399-44003EA5E758}"/>
                </a:ext>
              </a:extLst>
            </p:cNvPr>
            <p:cNvSpPr/>
            <p:nvPr/>
          </p:nvSpPr>
          <p:spPr>
            <a:xfrm>
              <a:off x="716053" y="2029072"/>
              <a:ext cx="1756224" cy="5157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D3CF7E1-2E52-998C-AC5F-239D4991CFE9}"/>
                </a:ext>
              </a:extLst>
            </p:cNvPr>
            <p:cNvSpPr/>
            <p:nvPr/>
          </p:nvSpPr>
          <p:spPr>
            <a:xfrm>
              <a:off x="1242920" y="1677827"/>
              <a:ext cx="702491" cy="7024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BF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: Diagonal Corners Rounded 62">
              <a:extLst>
                <a:ext uri="{FF2B5EF4-FFF2-40B4-BE49-F238E27FC236}">
                  <a16:creationId xmlns:a16="http://schemas.microsoft.com/office/drawing/2014/main" id="{050FA478-8390-63CC-8C30-2AB6A29170BE}"/>
                </a:ext>
              </a:extLst>
            </p:cNvPr>
            <p:cNvSpPr/>
            <p:nvPr/>
          </p:nvSpPr>
          <p:spPr>
            <a:xfrm>
              <a:off x="644504" y="2259597"/>
              <a:ext cx="1899323" cy="426355"/>
            </a:xfrm>
            <a:prstGeom prst="round2DiagRect">
              <a:avLst/>
            </a:prstGeom>
            <a:solidFill>
              <a:srgbClr val="209BF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70B1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Calculator</a:t>
              </a:r>
            </a:p>
          </p:txBody>
        </p:sp>
        <p:pic>
          <p:nvPicPr>
            <p:cNvPr id="9216" name="Picture 9215">
              <a:extLst>
                <a:ext uri="{FF2B5EF4-FFF2-40B4-BE49-F238E27FC236}">
                  <a16:creationId xmlns:a16="http://schemas.microsoft.com/office/drawing/2014/main" id="{4E114C7E-74DA-4F99-B1E1-51CFB6ED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4854" y="1835419"/>
              <a:ext cx="378622" cy="386511"/>
            </a:xfrm>
            <a:prstGeom prst="rect">
              <a:avLst/>
            </a:prstGeom>
          </p:spPr>
        </p:pic>
        <p:sp>
          <p:nvSpPr>
            <p:cNvPr id="9217" name="TextBox 9216">
              <a:extLst>
                <a:ext uri="{FF2B5EF4-FFF2-40B4-BE49-F238E27FC236}">
                  <a16:creationId xmlns:a16="http://schemas.microsoft.com/office/drawing/2014/main" id="{74592D2D-6A9F-CCDE-40CB-9A98A6F2AAC3}"/>
                </a:ext>
              </a:extLst>
            </p:cNvPr>
            <p:cNvSpPr txBox="1"/>
            <p:nvPr/>
          </p:nvSpPr>
          <p:spPr>
            <a:xfrm>
              <a:off x="644504" y="2775314"/>
              <a:ext cx="1899323" cy="1948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Calculates ROI of Appian solution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Indicates business benefits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Provides recommendations</a:t>
              </a:r>
            </a:p>
          </p:txBody>
        </p:sp>
        <p:sp>
          <p:nvSpPr>
            <p:cNvPr id="9219" name="Rectangle 9218">
              <a:extLst>
                <a:ext uri="{FF2B5EF4-FFF2-40B4-BE49-F238E27FC236}">
                  <a16:creationId xmlns:a16="http://schemas.microsoft.com/office/drawing/2014/main" id="{CDCC9910-C1C8-34AE-9561-DD182763A0A9}"/>
                </a:ext>
              </a:extLst>
            </p:cNvPr>
            <p:cNvSpPr/>
            <p:nvPr/>
          </p:nvSpPr>
          <p:spPr>
            <a:xfrm>
              <a:off x="2788206" y="2460546"/>
              <a:ext cx="2153225" cy="240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1" name="Oval 9220">
              <a:extLst>
                <a:ext uri="{FF2B5EF4-FFF2-40B4-BE49-F238E27FC236}">
                  <a16:creationId xmlns:a16="http://schemas.microsoft.com/office/drawing/2014/main" id="{BA411900-AFE1-EDFE-19B2-ACAE1A3B6790}"/>
                </a:ext>
              </a:extLst>
            </p:cNvPr>
            <p:cNvSpPr/>
            <p:nvPr/>
          </p:nvSpPr>
          <p:spPr>
            <a:xfrm>
              <a:off x="2995678" y="2026522"/>
              <a:ext cx="1756224" cy="5157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2" name="Oval 9221">
              <a:extLst>
                <a:ext uri="{FF2B5EF4-FFF2-40B4-BE49-F238E27FC236}">
                  <a16:creationId xmlns:a16="http://schemas.microsoft.com/office/drawing/2014/main" id="{57B45074-4F04-E81B-7D07-D24B8E19C96A}"/>
                </a:ext>
              </a:extLst>
            </p:cNvPr>
            <p:cNvSpPr/>
            <p:nvPr/>
          </p:nvSpPr>
          <p:spPr>
            <a:xfrm>
              <a:off x="3522545" y="1675277"/>
              <a:ext cx="702491" cy="7024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C1DD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3" name="Rectangle: Diagonal Corners Rounded 9222">
              <a:extLst>
                <a:ext uri="{FF2B5EF4-FFF2-40B4-BE49-F238E27FC236}">
                  <a16:creationId xmlns:a16="http://schemas.microsoft.com/office/drawing/2014/main" id="{67C6915B-60F7-ED97-59E6-9250D8CD8345}"/>
                </a:ext>
              </a:extLst>
            </p:cNvPr>
            <p:cNvSpPr/>
            <p:nvPr/>
          </p:nvSpPr>
          <p:spPr>
            <a:xfrm>
              <a:off x="2924129" y="2257047"/>
              <a:ext cx="1899323" cy="426355"/>
            </a:xfrm>
            <a:prstGeom prst="round2DiagRect">
              <a:avLst/>
            </a:prstGeom>
            <a:solidFill>
              <a:srgbClr val="1C1DD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Onboarding Co-Pilot</a:t>
              </a:r>
            </a:p>
          </p:txBody>
        </p:sp>
        <p:pic>
          <p:nvPicPr>
            <p:cNvPr id="9224" name="Picture 9223">
              <a:extLst>
                <a:ext uri="{FF2B5EF4-FFF2-40B4-BE49-F238E27FC236}">
                  <a16:creationId xmlns:a16="http://schemas.microsoft.com/office/drawing/2014/main" id="{9354244D-C29B-7A31-D122-BD25E1E4E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0534" y="1832869"/>
              <a:ext cx="386511" cy="386511"/>
            </a:xfrm>
            <a:prstGeom prst="rect">
              <a:avLst/>
            </a:prstGeom>
          </p:spPr>
        </p:pic>
        <p:sp>
          <p:nvSpPr>
            <p:cNvPr id="9225" name="TextBox 9224">
              <a:extLst>
                <a:ext uri="{FF2B5EF4-FFF2-40B4-BE49-F238E27FC236}">
                  <a16:creationId xmlns:a16="http://schemas.microsoft.com/office/drawing/2014/main" id="{458681E6-6015-3313-1A99-CD85C0046B64}"/>
                </a:ext>
              </a:extLst>
            </p:cNvPr>
            <p:cNvSpPr txBox="1"/>
            <p:nvPr/>
          </p:nvSpPr>
          <p:spPr>
            <a:xfrm>
              <a:off x="2924130" y="2772765"/>
              <a:ext cx="1899323" cy="1948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driven Co-Pilot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Defines products and generates intake forms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Accelerates Onboarding</a:t>
              </a:r>
            </a:p>
          </p:txBody>
        </p:sp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2E3FAA01-086B-DF66-2AEF-9528ADE3DF31}"/>
                </a:ext>
              </a:extLst>
            </p:cNvPr>
            <p:cNvSpPr/>
            <p:nvPr/>
          </p:nvSpPr>
          <p:spPr>
            <a:xfrm>
              <a:off x="5062943" y="2460546"/>
              <a:ext cx="2153225" cy="240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7" name="Oval 9226">
              <a:extLst>
                <a:ext uri="{FF2B5EF4-FFF2-40B4-BE49-F238E27FC236}">
                  <a16:creationId xmlns:a16="http://schemas.microsoft.com/office/drawing/2014/main" id="{03B9584C-7D31-E49C-1BAB-3153495F3FB6}"/>
                </a:ext>
              </a:extLst>
            </p:cNvPr>
            <p:cNvSpPr/>
            <p:nvPr/>
          </p:nvSpPr>
          <p:spPr>
            <a:xfrm>
              <a:off x="5270415" y="2026522"/>
              <a:ext cx="1756224" cy="5157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8" name="Oval 9227">
              <a:extLst>
                <a:ext uri="{FF2B5EF4-FFF2-40B4-BE49-F238E27FC236}">
                  <a16:creationId xmlns:a16="http://schemas.microsoft.com/office/drawing/2014/main" id="{4863BA92-F477-4D71-7666-51A9C3D074A9}"/>
                </a:ext>
              </a:extLst>
            </p:cNvPr>
            <p:cNvSpPr/>
            <p:nvPr/>
          </p:nvSpPr>
          <p:spPr>
            <a:xfrm>
              <a:off x="5797282" y="1675277"/>
              <a:ext cx="702491" cy="7024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9275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9" name="Rectangle: Diagonal Corners Rounded 9228">
              <a:extLst>
                <a:ext uri="{FF2B5EF4-FFF2-40B4-BE49-F238E27FC236}">
                  <a16:creationId xmlns:a16="http://schemas.microsoft.com/office/drawing/2014/main" id="{76B222D3-CC13-8593-1E03-A75234FC8832}"/>
                </a:ext>
              </a:extLst>
            </p:cNvPr>
            <p:cNvSpPr/>
            <p:nvPr/>
          </p:nvSpPr>
          <p:spPr>
            <a:xfrm>
              <a:off x="5198866" y="2257047"/>
              <a:ext cx="1899323" cy="426355"/>
            </a:xfrm>
            <a:prstGeom prst="round2DiagRect">
              <a:avLst/>
            </a:prstGeom>
            <a:solidFill>
              <a:srgbClr val="1927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Applify.ai</a:t>
              </a:r>
            </a:p>
          </p:txBody>
        </p:sp>
        <p:pic>
          <p:nvPicPr>
            <p:cNvPr id="9230" name="Picture 9229">
              <a:extLst>
                <a:ext uri="{FF2B5EF4-FFF2-40B4-BE49-F238E27FC236}">
                  <a16:creationId xmlns:a16="http://schemas.microsoft.com/office/drawing/2014/main" id="{16CA5DC1-B763-FBBC-F418-E54336C5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58988" y="1832869"/>
              <a:ext cx="379078" cy="386511"/>
            </a:xfrm>
            <a:prstGeom prst="rect">
              <a:avLst/>
            </a:prstGeom>
          </p:spPr>
        </p:pic>
        <p:sp>
          <p:nvSpPr>
            <p:cNvPr id="9231" name="TextBox 9230">
              <a:extLst>
                <a:ext uri="{FF2B5EF4-FFF2-40B4-BE49-F238E27FC236}">
                  <a16:creationId xmlns:a16="http://schemas.microsoft.com/office/drawing/2014/main" id="{C0866E00-BFE1-307F-2F6E-FEBD4466C494}"/>
                </a:ext>
              </a:extLst>
            </p:cNvPr>
            <p:cNvSpPr txBox="1"/>
            <p:nvPr/>
          </p:nvSpPr>
          <p:spPr>
            <a:xfrm>
              <a:off x="5198866" y="2772764"/>
              <a:ext cx="1899323" cy="2042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 build simplified infusing GenAI with low code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Convert requirement docs into workflows</a:t>
              </a:r>
            </a:p>
          </p:txBody>
        </p:sp>
        <p:sp>
          <p:nvSpPr>
            <p:cNvPr id="9232" name="Rectangle 9231">
              <a:extLst>
                <a:ext uri="{FF2B5EF4-FFF2-40B4-BE49-F238E27FC236}">
                  <a16:creationId xmlns:a16="http://schemas.microsoft.com/office/drawing/2014/main" id="{8D4341C4-0FE6-5866-34CD-7A4AD431798C}"/>
                </a:ext>
              </a:extLst>
            </p:cNvPr>
            <p:cNvSpPr/>
            <p:nvPr/>
          </p:nvSpPr>
          <p:spPr>
            <a:xfrm>
              <a:off x="7337680" y="2431962"/>
              <a:ext cx="2153225" cy="240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3" name="Oval 9232">
              <a:extLst>
                <a:ext uri="{FF2B5EF4-FFF2-40B4-BE49-F238E27FC236}">
                  <a16:creationId xmlns:a16="http://schemas.microsoft.com/office/drawing/2014/main" id="{4910F265-5D33-0A35-20EB-46AC25FB2F57}"/>
                </a:ext>
              </a:extLst>
            </p:cNvPr>
            <p:cNvSpPr/>
            <p:nvPr/>
          </p:nvSpPr>
          <p:spPr>
            <a:xfrm>
              <a:off x="7545152" y="1997938"/>
              <a:ext cx="1756224" cy="5157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Oval 9233">
              <a:extLst>
                <a:ext uri="{FF2B5EF4-FFF2-40B4-BE49-F238E27FC236}">
                  <a16:creationId xmlns:a16="http://schemas.microsoft.com/office/drawing/2014/main" id="{042DDCEF-BC74-4796-C589-5B2BCAC2F180}"/>
                </a:ext>
              </a:extLst>
            </p:cNvPr>
            <p:cNvSpPr/>
            <p:nvPr/>
          </p:nvSpPr>
          <p:spPr>
            <a:xfrm>
              <a:off x="8072019" y="1646693"/>
              <a:ext cx="702491" cy="7024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BF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: Diagonal Corners Rounded 9234">
              <a:extLst>
                <a:ext uri="{FF2B5EF4-FFF2-40B4-BE49-F238E27FC236}">
                  <a16:creationId xmlns:a16="http://schemas.microsoft.com/office/drawing/2014/main" id="{E45C7EB3-67A7-6272-D726-470A62C59E97}"/>
                </a:ext>
              </a:extLst>
            </p:cNvPr>
            <p:cNvSpPr/>
            <p:nvPr/>
          </p:nvSpPr>
          <p:spPr>
            <a:xfrm>
              <a:off x="7473603" y="2228463"/>
              <a:ext cx="1899323" cy="426355"/>
            </a:xfrm>
            <a:prstGeom prst="round2DiagRect">
              <a:avLst/>
            </a:prstGeom>
            <a:solidFill>
              <a:srgbClr val="209BF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0B1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Risk &amp; Control Governance</a:t>
              </a:r>
            </a:p>
          </p:txBody>
        </p:sp>
        <p:pic>
          <p:nvPicPr>
            <p:cNvPr id="9236" name="Picture 9235">
              <a:extLst>
                <a:ext uri="{FF2B5EF4-FFF2-40B4-BE49-F238E27FC236}">
                  <a16:creationId xmlns:a16="http://schemas.microsoft.com/office/drawing/2014/main" id="{135BFDB8-60DD-A718-AC90-651C67A36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0008" y="1804285"/>
              <a:ext cx="386511" cy="386511"/>
            </a:xfrm>
            <a:prstGeom prst="rect">
              <a:avLst/>
            </a:prstGeom>
          </p:spPr>
        </p:pic>
        <p:sp>
          <p:nvSpPr>
            <p:cNvPr id="9237" name="TextBox 9236">
              <a:extLst>
                <a:ext uri="{FF2B5EF4-FFF2-40B4-BE49-F238E27FC236}">
                  <a16:creationId xmlns:a16="http://schemas.microsoft.com/office/drawing/2014/main" id="{403D905F-06F5-D2F0-C2BD-DFD4BF2E096A}"/>
                </a:ext>
              </a:extLst>
            </p:cNvPr>
            <p:cNvSpPr txBox="1"/>
            <p:nvPr/>
          </p:nvSpPr>
          <p:spPr>
            <a:xfrm>
              <a:off x="7473603" y="2744180"/>
              <a:ext cx="1899323" cy="1948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Framework for EUC remediation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Helps in classifying EUC actions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Facilitates easy prioritization</a:t>
              </a:r>
            </a:p>
          </p:txBody>
        </p:sp>
        <p:sp>
          <p:nvSpPr>
            <p:cNvPr id="9238" name="Rectangle 9237">
              <a:extLst>
                <a:ext uri="{FF2B5EF4-FFF2-40B4-BE49-F238E27FC236}">
                  <a16:creationId xmlns:a16="http://schemas.microsoft.com/office/drawing/2014/main" id="{7BD08032-BA3F-CC39-C92C-483C2DAF6F6B}"/>
                </a:ext>
              </a:extLst>
            </p:cNvPr>
            <p:cNvSpPr/>
            <p:nvPr/>
          </p:nvSpPr>
          <p:spPr>
            <a:xfrm>
              <a:off x="9648894" y="2415302"/>
              <a:ext cx="2153225" cy="240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Oval 9238">
              <a:extLst>
                <a:ext uri="{FF2B5EF4-FFF2-40B4-BE49-F238E27FC236}">
                  <a16:creationId xmlns:a16="http://schemas.microsoft.com/office/drawing/2014/main" id="{60EB7E5B-7773-688F-CCE5-48F66F95E47F}"/>
                </a:ext>
              </a:extLst>
            </p:cNvPr>
            <p:cNvSpPr/>
            <p:nvPr/>
          </p:nvSpPr>
          <p:spPr>
            <a:xfrm>
              <a:off x="9856366" y="1981278"/>
              <a:ext cx="1756224" cy="5157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0" name="Oval 9239">
              <a:extLst>
                <a:ext uri="{FF2B5EF4-FFF2-40B4-BE49-F238E27FC236}">
                  <a16:creationId xmlns:a16="http://schemas.microsoft.com/office/drawing/2014/main" id="{BB8D0C97-688B-86B5-7D6E-FBBB66D3D6D4}"/>
                </a:ext>
              </a:extLst>
            </p:cNvPr>
            <p:cNvSpPr/>
            <p:nvPr/>
          </p:nvSpPr>
          <p:spPr>
            <a:xfrm>
              <a:off x="10383233" y="1630033"/>
              <a:ext cx="702491" cy="7024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C1DD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1" name="Rectangle: Diagonal Corners Rounded 9240">
              <a:extLst>
                <a:ext uri="{FF2B5EF4-FFF2-40B4-BE49-F238E27FC236}">
                  <a16:creationId xmlns:a16="http://schemas.microsoft.com/office/drawing/2014/main" id="{D31965E7-7170-9E25-8F98-B53792B1CEA4}"/>
                </a:ext>
              </a:extLst>
            </p:cNvPr>
            <p:cNvSpPr/>
            <p:nvPr/>
          </p:nvSpPr>
          <p:spPr>
            <a:xfrm>
              <a:off x="9784817" y="2211803"/>
              <a:ext cx="1899323" cy="426355"/>
            </a:xfrm>
            <a:prstGeom prst="round2DiagRect">
              <a:avLst/>
            </a:prstGeom>
            <a:solidFill>
              <a:srgbClr val="1C1DD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Starter Kit</a:t>
              </a:r>
            </a:p>
          </p:txBody>
        </p:sp>
        <p:pic>
          <p:nvPicPr>
            <p:cNvPr id="9242" name="Picture 9241">
              <a:extLst>
                <a:ext uri="{FF2B5EF4-FFF2-40B4-BE49-F238E27FC236}">
                  <a16:creationId xmlns:a16="http://schemas.microsoft.com/office/drawing/2014/main" id="{90D7E8E1-4DAF-437B-9ACA-6563103C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44939" y="1787625"/>
              <a:ext cx="379078" cy="386511"/>
            </a:xfrm>
            <a:prstGeom prst="rect">
              <a:avLst/>
            </a:prstGeom>
          </p:spPr>
        </p:pic>
        <p:sp>
          <p:nvSpPr>
            <p:cNvPr id="9243" name="TextBox 9242">
              <a:extLst>
                <a:ext uri="{FF2B5EF4-FFF2-40B4-BE49-F238E27FC236}">
                  <a16:creationId xmlns:a16="http://schemas.microsoft.com/office/drawing/2014/main" id="{3BDE2B1D-C12E-9657-10CB-7B49FDDBC561}"/>
                </a:ext>
              </a:extLst>
            </p:cNvPr>
            <p:cNvSpPr txBox="1"/>
            <p:nvPr/>
          </p:nvSpPr>
          <p:spPr>
            <a:xfrm>
              <a:off x="9784817" y="2727520"/>
              <a:ext cx="1899323" cy="2042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driven classification of Mail and Document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extraction of different Form</a:t>
              </a:r>
            </a:p>
            <a:p>
              <a:pPr marL="198000" marR="0" lvl="0" indent="-19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Intelligent automatic handling of request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53B9A3-5251-D1E3-7E06-E7F17176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Focus on Accelerators &amp; Frameworks</a:t>
            </a:r>
          </a:p>
        </p:txBody>
      </p:sp>
    </p:spTree>
    <p:extLst>
      <p:ext uri="{BB962C8B-B14F-4D97-AF65-F5344CB8AC3E}">
        <p14:creationId xmlns:p14="http://schemas.microsoft.com/office/powerpoint/2010/main" val="312064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B15A7-D471-1AFE-A7C9-BDC1AB17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58A7D7-614C-8615-BD0C-65A439D38B1E}"/>
              </a:ext>
            </a:extLst>
          </p:cNvPr>
          <p:cNvSpPr/>
          <p:nvPr/>
        </p:nvSpPr>
        <p:spPr>
          <a:xfrm>
            <a:off x="533399" y="5189793"/>
            <a:ext cx="11125201" cy="997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92754"/>
              </a:gs>
              <a:gs pos="100000">
                <a:srgbClr val="020A51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06A871-FD96-929F-1A2B-717FF22A43F4}"/>
              </a:ext>
            </a:extLst>
          </p:cNvPr>
          <p:cNvSpPr/>
          <p:nvPr/>
        </p:nvSpPr>
        <p:spPr>
          <a:xfrm>
            <a:off x="5786739" y="4816494"/>
            <a:ext cx="618522" cy="618522"/>
          </a:xfrm>
          <a:prstGeom prst="ellipse">
            <a:avLst/>
          </a:prstGeom>
          <a:solidFill>
            <a:srgbClr val="1C1DD0"/>
          </a:solidFill>
          <a:ln w="38100">
            <a:solidFill>
              <a:schemeClr val="bg1">
                <a:alpha val="50196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18A414-BD46-F801-F967-B98F7B12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Appian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BE1DF-EF5C-815D-309A-C6116AEC89E1}"/>
              </a:ext>
            </a:extLst>
          </p:cNvPr>
          <p:cNvSpPr/>
          <p:nvPr/>
        </p:nvSpPr>
        <p:spPr>
          <a:xfrm>
            <a:off x="775893" y="5442708"/>
            <a:ext cx="10640214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D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Re-Invent</a:t>
            </a:r>
          </a:p>
          <a:p>
            <a:pPr algn="ctr"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Customer using process consulting capabilities to redefine and automate Business Processes to bring value @ scale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6A6097-128E-7D0C-4117-9397284A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0871" y="4930626"/>
            <a:ext cx="390258" cy="39025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D1365E-41F3-6365-BC02-BA25898387E7}"/>
              </a:ext>
            </a:extLst>
          </p:cNvPr>
          <p:cNvSpPr/>
          <p:nvPr/>
        </p:nvSpPr>
        <p:spPr>
          <a:xfrm>
            <a:off x="6405261" y="1194849"/>
            <a:ext cx="3992578" cy="1041283"/>
          </a:xfrm>
          <a:prstGeom prst="roundRect">
            <a:avLst>
              <a:gd name="adj" fmla="val 7843"/>
            </a:avLst>
          </a:prstGeom>
          <a:solidFill>
            <a:srgbClr val="1C1DD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6206C4-AF7D-4F37-CB00-A1CBEAFCB0C8}"/>
              </a:ext>
            </a:extLst>
          </p:cNvPr>
          <p:cNvSpPr/>
          <p:nvPr/>
        </p:nvSpPr>
        <p:spPr>
          <a:xfrm>
            <a:off x="10480966" y="1180335"/>
            <a:ext cx="1177636" cy="1041283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Graphic 44" descr="Artificial Intelligence with solid fill">
            <a:extLst>
              <a:ext uri="{FF2B5EF4-FFF2-40B4-BE49-F238E27FC236}">
                <a16:creationId xmlns:a16="http://schemas.microsoft.com/office/drawing/2014/main" id="{FCB695A4-6FEF-91F6-56B5-FF1F41184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62337" y="1393529"/>
            <a:ext cx="614895" cy="61489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CF836F8-6A2A-F18C-B9BA-D4204BC739DD}"/>
              </a:ext>
            </a:extLst>
          </p:cNvPr>
          <p:cNvSpPr txBox="1"/>
          <p:nvPr/>
        </p:nvSpPr>
        <p:spPr>
          <a:xfrm>
            <a:off x="6545943" y="1197641"/>
            <a:ext cx="2807546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Innovate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310F05-4F45-320E-AB53-C0D35AD054D4}"/>
              </a:ext>
            </a:extLst>
          </p:cNvPr>
          <p:cNvSpPr txBox="1"/>
          <p:nvPr/>
        </p:nvSpPr>
        <p:spPr>
          <a:xfrm>
            <a:off x="6545943" y="1614999"/>
            <a:ext cx="3620965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prototype development, emphasizing innovation and cutting-edge solutions like AI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6DDCE89-A6DC-D9E4-A4BA-23249D91AE98}"/>
              </a:ext>
            </a:extLst>
          </p:cNvPr>
          <p:cNvSpPr/>
          <p:nvPr/>
        </p:nvSpPr>
        <p:spPr>
          <a:xfrm>
            <a:off x="7666024" y="2509218"/>
            <a:ext cx="3992578" cy="1041283"/>
          </a:xfrm>
          <a:prstGeom prst="roundRect">
            <a:avLst>
              <a:gd name="adj" fmla="val 7843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F69C8C-01A2-F26F-3185-C0A48B54C323}"/>
              </a:ext>
            </a:extLst>
          </p:cNvPr>
          <p:cNvGrpSpPr/>
          <p:nvPr/>
        </p:nvGrpSpPr>
        <p:grpSpPr>
          <a:xfrm>
            <a:off x="6405261" y="2509218"/>
            <a:ext cx="1177636" cy="1041283"/>
            <a:chOff x="7114310" y="2450226"/>
            <a:chExt cx="1177636" cy="1041283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AD8B853-CC50-F29E-F8B2-D642FEF12C2B}"/>
                </a:ext>
              </a:extLst>
            </p:cNvPr>
            <p:cNvSpPr/>
            <p:nvPr/>
          </p:nvSpPr>
          <p:spPr>
            <a:xfrm>
              <a:off x="7114310" y="2450226"/>
              <a:ext cx="1177636" cy="1041283"/>
            </a:xfrm>
            <a:prstGeom prst="roundRect">
              <a:avLst>
                <a:gd name="adj" fmla="val 7843"/>
              </a:avLst>
            </a:prstGeom>
            <a:solidFill>
              <a:srgbClr val="FFFFFF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4" name="Graphic 53" descr="Connections with solid fill">
              <a:extLst>
                <a:ext uri="{FF2B5EF4-FFF2-40B4-BE49-F238E27FC236}">
                  <a16:creationId xmlns:a16="http://schemas.microsoft.com/office/drawing/2014/main" id="{1D7E6390-DE44-9193-ACAF-06B071A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395681" y="2663420"/>
              <a:ext cx="614895" cy="614895"/>
            </a:xfrm>
            <a:prstGeom prst="rect">
              <a:avLst/>
            </a:prstGeom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8B3EC72-8E6D-937A-0335-73D18834522F}"/>
              </a:ext>
            </a:extLst>
          </p:cNvPr>
          <p:cNvSpPr txBox="1"/>
          <p:nvPr/>
        </p:nvSpPr>
        <p:spPr>
          <a:xfrm>
            <a:off x="7864268" y="2512010"/>
            <a:ext cx="2808957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5382A3-7AC6-DC35-BC39-20827762549B}"/>
              </a:ext>
            </a:extLst>
          </p:cNvPr>
          <p:cNvSpPr txBox="1"/>
          <p:nvPr/>
        </p:nvSpPr>
        <p:spPr>
          <a:xfrm>
            <a:off x="7864268" y="2928022"/>
            <a:ext cx="3549281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multi-vendor scenarios, highlighting collaboration and synergy delivering assigned set of work.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5129509-C3A1-F26D-F901-D3ABE88AE9D8}"/>
              </a:ext>
            </a:extLst>
          </p:cNvPr>
          <p:cNvSpPr/>
          <p:nvPr/>
        </p:nvSpPr>
        <p:spPr>
          <a:xfrm>
            <a:off x="6405262" y="3838100"/>
            <a:ext cx="3992578" cy="1041283"/>
          </a:xfrm>
          <a:prstGeom prst="roundRect">
            <a:avLst>
              <a:gd name="adj" fmla="val 7843"/>
            </a:avLst>
          </a:prstGeom>
          <a:solidFill>
            <a:srgbClr val="1C1DD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9008691-9AFB-9AA7-C9EA-0F46FCCBFD11}"/>
              </a:ext>
            </a:extLst>
          </p:cNvPr>
          <p:cNvSpPr/>
          <p:nvPr/>
        </p:nvSpPr>
        <p:spPr>
          <a:xfrm>
            <a:off x="10480967" y="3838100"/>
            <a:ext cx="1177636" cy="1041283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Graphic 79" descr="Cloud Computing with solid fill">
            <a:extLst>
              <a:ext uri="{FF2B5EF4-FFF2-40B4-BE49-F238E27FC236}">
                <a16:creationId xmlns:a16="http://schemas.microsoft.com/office/drawing/2014/main" id="{4AEBFCD6-9E3B-2EA9-1803-688009DAC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62338" y="4051294"/>
            <a:ext cx="614895" cy="61489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CF87357-B9B6-B7B2-D0B8-A2E000393960}"/>
              </a:ext>
            </a:extLst>
          </p:cNvPr>
          <p:cNvSpPr txBox="1"/>
          <p:nvPr/>
        </p:nvSpPr>
        <p:spPr>
          <a:xfrm>
            <a:off x="6545943" y="3840891"/>
            <a:ext cx="2756530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03735C9-57D5-B7A7-790C-ABAB188A4A71}"/>
              </a:ext>
            </a:extLst>
          </p:cNvPr>
          <p:cNvSpPr txBox="1"/>
          <p:nvPr/>
        </p:nvSpPr>
        <p:spPr>
          <a:xfrm>
            <a:off x="6545943" y="4271651"/>
            <a:ext cx="3569949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Modernize Appian platform by upgrading to latest cloud native Appian version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498E86-B19C-A75C-B513-C73C328624E3}"/>
              </a:ext>
            </a:extLst>
          </p:cNvPr>
          <p:cNvSpPr/>
          <p:nvPr/>
        </p:nvSpPr>
        <p:spPr>
          <a:xfrm>
            <a:off x="1794161" y="1180335"/>
            <a:ext cx="3992578" cy="1041283"/>
          </a:xfrm>
          <a:prstGeom prst="roundRect">
            <a:avLst>
              <a:gd name="adj" fmla="val 7843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71B69A-7F3A-B452-681B-B1872B1BE0B5}"/>
              </a:ext>
            </a:extLst>
          </p:cNvPr>
          <p:cNvSpPr/>
          <p:nvPr/>
        </p:nvSpPr>
        <p:spPr>
          <a:xfrm>
            <a:off x="533397" y="1180335"/>
            <a:ext cx="1177636" cy="1041283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phic 23" descr="Rating with solid fill">
            <a:extLst>
              <a:ext uri="{FF2B5EF4-FFF2-40B4-BE49-F238E27FC236}">
                <a16:creationId xmlns:a16="http://schemas.microsoft.com/office/drawing/2014/main" id="{4F69646D-4FDB-8D57-8C6F-C538EDF63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4768" y="1393529"/>
            <a:ext cx="614895" cy="61489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798AB9-5E45-02BE-6C15-50C6DB43C8BA}"/>
              </a:ext>
            </a:extLst>
          </p:cNvPr>
          <p:cNvSpPr txBox="1"/>
          <p:nvPr/>
        </p:nvSpPr>
        <p:spPr>
          <a:xfrm>
            <a:off x="2058262" y="1197641"/>
            <a:ext cx="2804730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Connect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778055-0D80-A997-B407-BA7459CAC206}"/>
              </a:ext>
            </a:extLst>
          </p:cNvPr>
          <p:cNvSpPr txBox="1"/>
          <p:nvPr/>
        </p:nvSpPr>
        <p:spPr>
          <a:xfrm>
            <a:off x="2071178" y="1602299"/>
            <a:ext cx="3715560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integration within the experience ecosystem, focusing on seamless user experience, connectivity and integration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C00378-8DAC-E856-885E-F1412A9D457C}"/>
              </a:ext>
            </a:extLst>
          </p:cNvPr>
          <p:cNvSpPr/>
          <p:nvPr/>
        </p:nvSpPr>
        <p:spPr>
          <a:xfrm>
            <a:off x="533398" y="2509218"/>
            <a:ext cx="3992578" cy="1041283"/>
          </a:xfrm>
          <a:prstGeom prst="roundRect">
            <a:avLst>
              <a:gd name="adj" fmla="val 7843"/>
            </a:avLst>
          </a:prstGeom>
          <a:solidFill>
            <a:srgbClr val="1C1DD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EF1C61-22C9-4EDB-ED93-FE12D2496FB5}"/>
              </a:ext>
            </a:extLst>
          </p:cNvPr>
          <p:cNvSpPr txBox="1"/>
          <p:nvPr/>
        </p:nvSpPr>
        <p:spPr>
          <a:xfrm>
            <a:off x="765749" y="2512010"/>
            <a:ext cx="2791329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4C374B-09D9-B4BD-19DA-22C4F9FE7352}"/>
              </a:ext>
            </a:extLst>
          </p:cNvPr>
          <p:cNvSpPr txBox="1"/>
          <p:nvPr/>
        </p:nvSpPr>
        <p:spPr>
          <a:xfrm>
            <a:off x="775893" y="2928022"/>
            <a:ext cx="3588157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managed service-based delivery, emphasizing comprehensive implementation, care and management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FDF387-A559-0D1C-AA53-06F7FDDCB855}"/>
              </a:ext>
            </a:extLst>
          </p:cNvPr>
          <p:cNvSpPr/>
          <p:nvPr/>
        </p:nvSpPr>
        <p:spPr>
          <a:xfrm>
            <a:off x="1794161" y="3838100"/>
            <a:ext cx="3992578" cy="1041283"/>
          </a:xfrm>
          <a:prstGeom prst="roundRect">
            <a:avLst>
              <a:gd name="adj" fmla="val 7843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FA0F567-B008-B3E5-A6B1-D07FC3A222CC}"/>
              </a:ext>
            </a:extLst>
          </p:cNvPr>
          <p:cNvSpPr/>
          <p:nvPr/>
        </p:nvSpPr>
        <p:spPr>
          <a:xfrm>
            <a:off x="533397" y="3838100"/>
            <a:ext cx="1177636" cy="1041283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Graphic 78" descr="Continuous Improvement with solid fill">
            <a:extLst>
              <a:ext uri="{FF2B5EF4-FFF2-40B4-BE49-F238E27FC236}">
                <a16:creationId xmlns:a16="http://schemas.microsoft.com/office/drawing/2014/main" id="{E10AADDA-45F9-6BE0-5AB7-1F22161A8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4768" y="4051294"/>
            <a:ext cx="614895" cy="61489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ACFD497-C5BF-B6CB-9724-34F3AE690459}"/>
              </a:ext>
            </a:extLst>
          </p:cNvPr>
          <p:cNvSpPr txBox="1"/>
          <p:nvPr/>
        </p:nvSpPr>
        <p:spPr>
          <a:xfrm>
            <a:off x="2071178" y="3840891"/>
            <a:ext cx="2761457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Plus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AD8072-CD81-A8D8-AD8B-C8DAEECC1754}"/>
              </a:ext>
            </a:extLst>
          </p:cNvPr>
          <p:cNvSpPr txBox="1"/>
          <p:nvPr/>
        </p:nvSpPr>
        <p:spPr>
          <a:xfrm>
            <a:off x="2071178" y="4271651"/>
            <a:ext cx="2761457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support projects, indicating enhanced support and continuous improvement.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F30C23-6625-D105-1660-ACF6260433E9}"/>
              </a:ext>
            </a:extLst>
          </p:cNvPr>
          <p:cNvGrpSpPr/>
          <p:nvPr/>
        </p:nvGrpSpPr>
        <p:grpSpPr>
          <a:xfrm>
            <a:off x="4609103" y="2509218"/>
            <a:ext cx="1177636" cy="1041283"/>
            <a:chOff x="3900053" y="2450226"/>
            <a:chExt cx="1177636" cy="10412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83AEB72-D534-63DD-46FB-5995961E79B4}"/>
                </a:ext>
              </a:extLst>
            </p:cNvPr>
            <p:cNvSpPr/>
            <p:nvPr/>
          </p:nvSpPr>
          <p:spPr>
            <a:xfrm>
              <a:off x="3900053" y="2450226"/>
              <a:ext cx="1177636" cy="1041283"/>
            </a:xfrm>
            <a:prstGeom prst="roundRect">
              <a:avLst>
                <a:gd name="adj" fmla="val 7843"/>
              </a:avLst>
            </a:prstGeom>
            <a:solidFill>
              <a:srgbClr val="FFFFFF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29FF18D-AFB9-A72C-EC07-03BD9E396AA7}"/>
                </a:ext>
              </a:extLst>
            </p:cNvPr>
            <p:cNvGrpSpPr/>
            <p:nvPr/>
          </p:nvGrpSpPr>
          <p:grpSpPr>
            <a:xfrm>
              <a:off x="4207044" y="2705215"/>
              <a:ext cx="563654" cy="531305"/>
              <a:chOff x="4713966" y="2670147"/>
              <a:chExt cx="563654" cy="531305"/>
            </a:xfrm>
            <a:solidFill>
              <a:srgbClr val="1C1DD0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E841791-ABD9-2BC0-93BE-B6F0A8513224}"/>
                  </a:ext>
                </a:extLst>
              </p:cNvPr>
              <p:cNvSpPr/>
              <p:nvPr/>
            </p:nvSpPr>
            <p:spPr>
              <a:xfrm>
                <a:off x="4713966" y="2964463"/>
                <a:ext cx="563654" cy="236989"/>
              </a:xfrm>
              <a:custGeom>
                <a:avLst/>
                <a:gdLst>
                  <a:gd name="connsiteX0" fmla="*/ 563654 w 563654"/>
                  <a:gd name="connsiteY0" fmla="*/ 25619 h 236989"/>
                  <a:gd name="connsiteX1" fmla="*/ 538288 w 563654"/>
                  <a:gd name="connsiteY1" fmla="*/ 0 h 236989"/>
                  <a:gd name="connsiteX2" fmla="*/ 524787 w 563654"/>
                  <a:gd name="connsiteY2" fmla="*/ 3790 h 236989"/>
                  <a:gd name="connsiteX3" fmla="*/ 415259 w 563654"/>
                  <a:gd name="connsiteY3" fmla="*/ 66413 h 236989"/>
                  <a:gd name="connsiteX4" fmla="*/ 415125 w 563654"/>
                  <a:gd name="connsiteY4" fmla="*/ 88005 h 236989"/>
                  <a:gd name="connsiteX5" fmla="*/ 363467 w 563654"/>
                  <a:gd name="connsiteY5" fmla="*/ 128102 h 236989"/>
                  <a:gd name="connsiteX6" fmla="*/ 249801 w 563654"/>
                  <a:gd name="connsiteY6" fmla="*/ 128102 h 236989"/>
                  <a:gd name="connsiteX7" fmla="*/ 249801 w 563654"/>
                  <a:gd name="connsiteY7" fmla="*/ 102481 h 236989"/>
                  <a:gd name="connsiteX8" fmla="*/ 365094 w 563654"/>
                  <a:gd name="connsiteY8" fmla="*/ 102481 h 236989"/>
                  <a:gd name="connsiteX9" fmla="*/ 390715 w 563654"/>
                  <a:gd name="connsiteY9" fmla="*/ 76860 h 236989"/>
                  <a:gd name="connsiteX10" fmla="*/ 365094 w 563654"/>
                  <a:gd name="connsiteY10" fmla="*/ 51240 h 236989"/>
                  <a:gd name="connsiteX11" fmla="*/ 211370 w 563654"/>
                  <a:gd name="connsiteY11" fmla="*/ 51240 h 236989"/>
                  <a:gd name="connsiteX12" fmla="*/ 181131 w 563654"/>
                  <a:gd name="connsiteY12" fmla="*/ 59874 h 236989"/>
                  <a:gd name="connsiteX13" fmla="*/ 0 w 563654"/>
                  <a:gd name="connsiteY13" fmla="*/ 147317 h 236989"/>
                  <a:gd name="connsiteX14" fmla="*/ 89672 w 563654"/>
                  <a:gd name="connsiteY14" fmla="*/ 236989 h 236989"/>
                  <a:gd name="connsiteX15" fmla="*/ 243396 w 563654"/>
                  <a:gd name="connsiteY15" fmla="*/ 179343 h 236989"/>
                  <a:gd name="connsiteX16" fmla="*/ 363108 w 563654"/>
                  <a:gd name="connsiteY16" fmla="*/ 179343 h 236989"/>
                  <a:gd name="connsiteX17" fmla="*/ 378263 w 563654"/>
                  <a:gd name="connsiteY17" fmla="*/ 174379 h 236989"/>
                  <a:gd name="connsiteX18" fmla="*/ 554193 w 563654"/>
                  <a:gd name="connsiteY18" fmla="*/ 45347 h 236989"/>
                  <a:gd name="connsiteX19" fmla="*/ 563654 w 563654"/>
                  <a:gd name="connsiteY19" fmla="*/ 25619 h 23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3654" h="236989">
                    <a:moveTo>
                      <a:pt x="563654" y="25619"/>
                    </a:moveTo>
                    <a:cubicBezTo>
                      <a:pt x="563724" y="11540"/>
                      <a:pt x="552367" y="70"/>
                      <a:pt x="538288" y="0"/>
                    </a:cubicBezTo>
                    <a:cubicBezTo>
                      <a:pt x="533522" y="-23"/>
                      <a:pt x="528845" y="1290"/>
                      <a:pt x="524787" y="3790"/>
                    </a:cubicBezTo>
                    <a:lnTo>
                      <a:pt x="415259" y="66413"/>
                    </a:lnTo>
                    <a:cubicBezTo>
                      <a:pt x="416738" y="73540"/>
                      <a:pt x="416692" y="80898"/>
                      <a:pt x="415125" y="88005"/>
                    </a:cubicBezTo>
                    <a:cubicBezTo>
                      <a:pt x="409379" y="111792"/>
                      <a:pt x="387935" y="128436"/>
                      <a:pt x="363467" y="128102"/>
                    </a:cubicBezTo>
                    <a:lnTo>
                      <a:pt x="249801" y="128102"/>
                    </a:lnTo>
                    <a:lnTo>
                      <a:pt x="249801" y="102481"/>
                    </a:lnTo>
                    <a:lnTo>
                      <a:pt x="365094" y="102481"/>
                    </a:lnTo>
                    <a:cubicBezTo>
                      <a:pt x="379244" y="102481"/>
                      <a:pt x="390715" y="91010"/>
                      <a:pt x="390715" y="76860"/>
                    </a:cubicBezTo>
                    <a:cubicBezTo>
                      <a:pt x="390715" y="62711"/>
                      <a:pt x="379244" y="51240"/>
                      <a:pt x="365094" y="51240"/>
                    </a:cubicBezTo>
                    <a:lnTo>
                      <a:pt x="211370" y="51240"/>
                    </a:lnTo>
                    <a:cubicBezTo>
                      <a:pt x="200683" y="51242"/>
                      <a:pt x="190209" y="54233"/>
                      <a:pt x="181131" y="59874"/>
                    </a:cubicBezTo>
                    <a:lnTo>
                      <a:pt x="0" y="147317"/>
                    </a:lnTo>
                    <a:lnTo>
                      <a:pt x="89672" y="236989"/>
                    </a:lnTo>
                    <a:cubicBezTo>
                      <a:pt x="131107" y="195554"/>
                      <a:pt x="184949" y="179343"/>
                      <a:pt x="243396" y="179343"/>
                    </a:cubicBezTo>
                    <a:lnTo>
                      <a:pt x="363108" y="179343"/>
                    </a:lnTo>
                    <a:cubicBezTo>
                      <a:pt x="368559" y="179342"/>
                      <a:pt x="373868" y="177603"/>
                      <a:pt x="378263" y="174379"/>
                    </a:cubicBezTo>
                    <a:lnTo>
                      <a:pt x="554193" y="45347"/>
                    </a:lnTo>
                    <a:cubicBezTo>
                      <a:pt x="560158" y="40533"/>
                      <a:pt x="563634" y="33285"/>
                      <a:pt x="563654" y="25619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87" name="Graphic 86" descr="Single gear with solid fill">
                <a:extLst>
                  <a:ext uri="{FF2B5EF4-FFF2-40B4-BE49-F238E27FC236}">
                    <a16:creationId xmlns:a16="http://schemas.microsoft.com/office/drawing/2014/main" id="{2A715E3F-3B9B-9E51-AA96-70E5BF17D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861167" y="2670147"/>
                <a:ext cx="320492" cy="3204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205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0230-CC3C-1A92-B16A-0545BE0D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F131F-32B4-8A78-07F6-FA523EE9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Appian Offering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72E4AF9-DC50-BE61-B2CE-6ABAA233B29F}"/>
              </a:ext>
            </a:extLst>
          </p:cNvPr>
          <p:cNvSpPr/>
          <p:nvPr/>
        </p:nvSpPr>
        <p:spPr>
          <a:xfrm flipH="1">
            <a:off x="3431831" y="1076168"/>
            <a:ext cx="564983" cy="545689"/>
          </a:xfrm>
          <a:prstGeom prst="rtTriangle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E71A78-4553-2ADC-571E-DAA06BA2D3A0}"/>
              </a:ext>
            </a:extLst>
          </p:cNvPr>
          <p:cNvSpPr>
            <a:spLocks/>
          </p:cNvSpPr>
          <p:nvPr/>
        </p:nvSpPr>
        <p:spPr>
          <a:xfrm>
            <a:off x="137938" y="1621857"/>
            <a:ext cx="3858875" cy="197736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252000" rIns="110490" bIns="110490" numCol="1" spcCol="1270" anchor="t" anchorCtr="0">
            <a:no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just Automation, but AI powered Automation to process Intricate Documents using LTIM Appian AI Starter Kit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9E41E1ED-C3A6-0404-A15C-CF70B825625E}"/>
              </a:ext>
            </a:extLst>
          </p:cNvPr>
          <p:cNvSpPr/>
          <p:nvPr/>
        </p:nvSpPr>
        <p:spPr>
          <a:xfrm>
            <a:off x="33550" y="1076169"/>
            <a:ext cx="3963264" cy="705686"/>
          </a:xfrm>
          <a:prstGeom prst="parallelogram">
            <a:avLst/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Elevate Enterprise - Reimagine Process Automation embracing GenAI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17C565-0DC0-18E6-F1BB-9662F46416BF}"/>
              </a:ext>
            </a:extLst>
          </p:cNvPr>
          <p:cNvSpPr>
            <a:spLocks/>
          </p:cNvSpPr>
          <p:nvPr/>
        </p:nvSpPr>
        <p:spPr>
          <a:xfrm>
            <a:off x="137939" y="2745663"/>
            <a:ext cx="3858874" cy="853562"/>
          </a:xfrm>
          <a:prstGeom prst="roundRect">
            <a:avLst>
              <a:gd name="adj" fmla="val 0"/>
            </a:avLst>
          </a:prstGeom>
          <a:solidFill>
            <a:srgbClr val="020A51"/>
          </a:solidFill>
          <a:ln w="3175">
            <a:noFill/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Reduction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Manual Processing</a:t>
            </a:r>
          </a:p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Reduction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AI Journey with Starter Kit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C504311-5EB1-4567-5617-F2CB3F34FE06}"/>
              </a:ext>
            </a:extLst>
          </p:cNvPr>
          <p:cNvSpPr/>
          <p:nvPr/>
        </p:nvSpPr>
        <p:spPr>
          <a:xfrm flipH="1">
            <a:off x="7497902" y="1076168"/>
            <a:ext cx="564983" cy="545689"/>
          </a:xfrm>
          <a:prstGeom prst="rtTriangle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728CFD-EAAF-DA18-252D-CFE094588FA1}"/>
              </a:ext>
            </a:extLst>
          </p:cNvPr>
          <p:cNvSpPr>
            <a:spLocks/>
          </p:cNvSpPr>
          <p:nvPr/>
        </p:nvSpPr>
        <p:spPr>
          <a:xfrm>
            <a:off x="4204009" y="1621857"/>
            <a:ext cx="3858875" cy="197736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252000" rIns="110490" bIns="110490" numCol="1" spcCol="1270" anchor="t" anchorCtr="0">
            <a:no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your next generation Application in record speed using GenAI based accelerator Applify.AI.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32FEED6-00CF-53D0-FD64-331510FE34D3}"/>
              </a:ext>
            </a:extLst>
          </p:cNvPr>
          <p:cNvSpPr/>
          <p:nvPr/>
        </p:nvSpPr>
        <p:spPr>
          <a:xfrm>
            <a:off x="4099621" y="1076169"/>
            <a:ext cx="3963264" cy="705686"/>
          </a:xfrm>
          <a:prstGeom prst="parallelogram">
            <a:avLst/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 Craft - Accelerate Application build using Applify.AI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787C485-7AC3-D212-BDF9-3DE458FEA265}"/>
              </a:ext>
            </a:extLst>
          </p:cNvPr>
          <p:cNvSpPr/>
          <p:nvPr/>
        </p:nvSpPr>
        <p:spPr>
          <a:xfrm flipH="1">
            <a:off x="11563973" y="1076168"/>
            <a:ext cx="564983" cy="545689"/>
          </a:xfrm>
          <a:prstGeom prst="rtTriangle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487292-4DFD-4756-2988-6F3F54B10A27}"/>
              </a:ext>
            </a:extLst>
          </p:cNvPr>
          <p:cNvSpPr>
            <a:spLocks/>
          </p:cNvSpPr>
          <p:nvPr/>
        </p:nvSpPr>
        <p:spPr>
          <a:xfrm>
            <a:off x="8270080" y="1621857"/>
            <a:ext cx="3858875" cy="197736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252000" rIns="110490" bIns="110490" numCol="1" spcCol="1270" anchor="t" anchorCtr="0">
            <a:no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Re-Invent Business Process backed by Experience Connect to redefine user journey to remediate EUCs.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CBEBF7F6-048E-30D1-2AD1-0D521AB27922}"/>
              </a:ext>
            </a:extLst>
          </p:cNvPr>
          <p:cNvSpPr/>
          <p:nvPr/>
        </p:nvSpPr>
        <p:spPr>
          <a:xfrm>
            <a:off x="8165692" y="1076169"/>
            <a:ext cx="3963264" cy="705686"/>
          </a:xfrm>
          <a:prstGeom prst="parallelogram">
            <a:avLst/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Revive - EUC Remediation using Appian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65D551-799B-7EEF-C0BE-752920365363}"/>
              </a:ext>
            </a:extLst>
          </p:cNvPr>
          <p:cNvSpPr>
            <a:spLocks/>
          </p:cNvSpPr>
          <p:nvPr/>
        </p:nvSpPr>
        <p:spPr>
          <a:xfrm>
            <a:off x="4204008" y="2745663"/>
            <a:ext cx="3858874" cy="853562"/>
          </a:xfrm>
          <a:prstGeom prst="roundRect">
            <a:avLst>
              <a:gd name="adj" fmla="val 0"/>
            </a:avLst>
          </a:prstGeom>
          <a:solidFill>
            <a:srgbClr val="020A51"/>
          </a:solidFill>
          <a:ln w="3175">
            <a:noFill/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Reduction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Application Build</a:t>
            </a:r>
          </a:p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Savings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process discovery using Applify.AI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F56054-21FC-3F39-0DC2-BE76ED887EEA}"/>
              </a:ext>
            </a:extLst>
          </p:cNvPr>
          <p:cNvSpPr>
            <a:spLocks/>
          </p:cNvSpPr>
          <p:nvPr/>
        </p:nvSpPr>
        <p:spPr>
          <a:xfrm>
            <a:off x="8270081" y="2745663"/>
            <a:ext cx="3858874" cy="853562"/>
          </a:xfrm>
          <a:prstGeom prst="roundRect">
            <a:avLst>
              <a:gd name="adj" fmla="val 0"/>
            </a:avLst>
          </a:prstGeom>
          <a:solidFill>
            <a:srgbClr val="020A51"/>
          </a:solidFill>
          <a:ln w="3175">
            <a:noFill/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increase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Operation Efficiency</a:t>
            </a:r>
          </a:p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reduction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manual and redundant processes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3632678-9EDF-0F3B-2B49-1056D3CD5FCB}"/>
              </a:ext>
            </a:extLst>
          </p:cNvPr>
          <p:cNvSpPr/>
          <p:nvPr/>
        </p:nvSpPr>
        <p:spPr>
          <a:xfrm flipH="1">
            <a:off x="5336586" y="3791368"/>
            <a:ext cx="564983" cy="545689"/>
          </a:xfrm>
          <a:prstGeom prst="rtTriangle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F62ED8-2718-435B-66E8-52184B34CDFE}"/>
              </a:ext>
            </a:extLst>
          </p:cNvPr>
          <p:cNvSpPr>
            <a:spLocks/>
          </p:cNvSpPr>
          <p:nvPr/>
        </p:nvSpPr>
        <p:spPr>
          <a:xfrm>
            <a:off x="2042693" y="4337057"/>
            <a:ext cx="3858875" cy="197736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252000" rIns="110490" bIns="110490" numCol="1" spcCol="1270" anchor="t" anchorCtr="0">
            <a:no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 Appian to deliver continuous value to Business In record speed.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79B9927-224E-691E-7AD2-0E60437F7D68}"/>
              </a:ext>
            </a:extLst>
          </p:cNvPr>
          <p:cNvSpPr/>
          <p:nvPr/>
        </p:nvSpPr>
        <p:spPr>
          <a:xfrm>
            <a:off x="1938305" y="3791369"/>
            <a:ext cx="3963264" cy="705686"/>
          </a:xfrm>
          <a:prstGeom prst="parallelogram">
            <a:avLst/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Appian Launch Pad - Bring Appian to your Enterprise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26DEBC-B971-50DC-D67E-7D17766982BA}"/>
              </a:ext>
            </a:extLst>
          </p:cNvPr>
          <p:cNvSpPr>
            <a:spLocks/>
          </p:cNvSpPr>
          <p:nvPr/>
        </p:nvSpPr>
        <p:spPr>
          <a:xfrm>
            <a:off x="2042694" y="5460863"/>
            <a:ext cx="3858874" cy="853562"/>
          </a:xfrm>
          <a:prstGeom prst="roundRect">
            <a:avLst>
              <a:gd name="adj" fmla="val 0"/>
            </a:avLst>
          </a:prstGeom>
          <a:solidFill>
            <a:srgbClr val="020A51"/>
          </a:solidFill>
          <a:ln w="3175">
            <a:noFill/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 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MVP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Months</a:t>
            </a:r>
          </a:p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POD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Months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90F0A24-550D-CA29-25C0-F5604524F544}"/>
              </a:ext>
            </a:extLst>
          </p:cNvPr>
          <p:cNvSpPr/>
          <p:nvPr/>
        </p:nvSpPr>
        <p:spPr>
          <a:xfrm flipH="1">
            <a:off x="9582341" y="3791368"/>
            <a:ext cx="564983" cy="545689"/>
          </a:xfrm>
          <a:prstGeom prst="rtTriangle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B1FEBA-03E1-8A48-6669-BFDDB059816E}"/>
              </a:ext>
            </a:extLst>
          </p:cNvPr>
          <p:cNvSpPr>
            <a:spLocks/>
          </p:cNvSpPr>
          <p:nvPr/>
        </p:nvSpPr>
        <p:spPr>
          <a:xfrm>
            <a:off x="6288448" y="4337057"/>
            <a:ext cx="3858875" cy="197736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252000" rIns="110490" bIns="110490" numCol="1" spcCol="1270" anchor="t" anchorCtr="0">
            <a:no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 Reusability, Scalability, Governance, End to End Ownership, Continuous Improvements and better Collaboration by establishing Appian </a:t>
            </a:r>
            <a:r>
              <a:rPr lang="en-US" sz="14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4216999-3088-EB4B-4221-3ED75C5C8EA3}"/>
              </a:ext>
            </a:extLst>
          </p:cNvPr>
          <p:cNvSpPr/>
          <p:nvPr/>
        </p:nvSpPr>
        <p:spPr>
          <a:xfrm>
            <a:off x="6184060" y="3791369"/>
            <a:ext cx="3963264" cy="705686"/>
          </a:xfrm>
          <a:prstGeom prst="parallelogram">
            <a:avLst/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Appian Govern360 - Establish governance through Appian </a:t>
            </a:r>
            <a:r>
              <a:rPr lang="en-US" sz="14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US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CA30D7A-DA06-16BD-13EB-BD63D72ADF59}"/>
              </a:ext>
            </a:extLst>
          </p:cNvPr>
          <p:cNvSpPr>
            <a:spLocks/>
          </p:cNvSpPr>
          <p:nvPr/>
        </p:nvSpPr>
        <p:spPr>
          <a:xfrm>
            <a:off x="6288447" y="5460863"/>
            <a:ext cx="3858874" cy="853562"/>
          </a:xfrm>
          <a:prstGeom prst="roundRect">
            <a:avLst>
              <a:gd name="adj" fmla="val 0"/>
            </a:avLst>
          </a:prstGeom>
          <a:solidFill>
            <a:srgbClr val="020A51"/>
          </a:solidFill>
          <a:ln w="3175">
            <a:noFill/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Savings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reusability</a:t>
            </a:r>
          </a:p>
          <a:p>
            <a:pPr marL="173038" indent="-1730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Reduction</a:t>
            </a:r>
          </a:p>
        </p:txBody>
      </p:sp>
    </p:spTree>
    <p:extLst>
      <p:ext uri="{BB962C8B-B14F-4D97-AF65-F5344CB8AC3E}">
        <p14:creationId xmlns:p14="http://schemas.microsoft.com/office/powerpoint/2010/main" val="3918567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147D7-3BEF-766E-88AA-B47E4721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16CAF-93EB-AB74-F12B-AD3748CA66BD}"/>
              </a:ext>
            </a:extLst>
          </p:cNvPr>
          <p:cNvSpPr/>
          <p:nvPr/>
        </p:nvSpPr>
        <p:spPr>
          <a:xfrm>
            <a:off x="140885" y="1933620"/>
            <a:ext cx="9008526" cy="19397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788D74D7-344A-5AC5-4E0D-B3478558EFF0}"/>
              </a:ext>
            </a:extLst>
          </p:cNvPr>
          <p:cNvSpPr/>
          <p:nvPr/>
        </p:nvSpPr>
        <p:spPr>
          <a:xfrm>
            <a:off x="149361" y="1075723"/>
            <a:ext cx="8994582" cy="1549887"/>
          </a:xfrm>
          <a:prstGeom prst="round2SameRect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B1316C1-67C2-664D-0844-E94A3DB6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Elevate Enterprise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1E0D89-269E-3924-9CA2-D69262AE3B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2197" y="699372"/>
            <a:ext cx="12080875" cy="463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Reimagine Process Automation embracing GenAI using Appian Platform</a:t>
            </a:r>
          </a:p>
          <a:p>
            <a:endParaRPr lang="en-IN" sz="2800" dirty="0">
              <a:solidFill>
                <a:srgbClr val="01598D"/>
              </a:solidFill>
            </a:endParaRPr>
          </a:p>
        </p:txBody>
      </p:sp>
      <p:sp>
        <p:nvSpPr>
          <p:cNvPr id="6" name="Rounded Rectangle 39">
            <a:extLst>
              <a:ext uri="{FF2B5EF4-FFF2-40B4-BE49-F238E27FC236}">
                <a16:creationId xmlns:a16="http://schemas.microsoft.com/office/drawing/2014/main" id="{0F83C581-419D-D948-FF1C-3BD4D179EF52}"/>
              </a:ext>
            </a:extLst>
          </p:cNvPr>
          <p:cNvSpPr/>
          <p:nvPr/>
        </p:nvSpPr>
        <p:spPr>
          <a:xfrm>
            <a:off x="9373294" y="1091844"/>
            <a:ext cx="2737698" cy="5251894"/>
          </a:xfrm>
          <a:prstGeom prst="roundRect">
            <a:avLst>
              <a:gd name="adj" fmla="val 313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ts val="1700"/>
              </a:lnSpc>
              <a:spcBef>
                <a:spcPts val="900"/>
              </a:spcBef>
              <a:spcAft>
                <a:spcPts val="0"/>
              </a:spcAft>
              <a:buClr>
                <a:srgbClr val="00A6A7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1288F-9776-9626-87BE-724A3BD22142}"/>
              </a:ext>
            </a:extLst>
          </p:cNvPr>
          <p:cNvSpPr txBox="1"/>
          <p:nvPr/>
        </p:nvSpPr>
        <p:spPr>
          <a:xfrm>
            <a:off x="9504808" y="1521108"/>
            <a:ext cx="2559982" cy="4601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97485" lvl="0" indent="-197485" defTabSz="914378">
              <a:spcAft>
                <a:spcPts val="600"/>
              </a:spcAft>
              <a:buClr>
                <a:srgbClr val="595959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1400" kern="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S</a:t>
            </a:r>
            <a:r>
              <a:rPr kumimoji="0" lang="en-US" altLang="x-non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tructured</a:t>
            </a:r>
            <a:r>
              <a:rPr kumimoji="0" lang="en-US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execution model to overcome AI adoption challenges</a:t>
            </a:r>
          </a:p>
          <a:p>
            <a:pPr marL="197485" lvl="0" indent="-197485" defTabSz="914378">
              <a:spcAft>
                <a:spcPts val="600"/>
              </a:spcAft>
              <a:buClr>
                <a:srgbClr val="595959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Elevate AI Workshop for in depth mind sharing session for identification of best use-case</a:t>
            </a:r>
          </a:p>
          <a:p>
            <a:pPr marL="197485" lvl="0" indent="-197485" defTabSz="914378">
              <a:spcAft>
                <a:spcPts val="600"/>
              </a:spcAft>
              <a:buClr>
                <a:srgbClr val="595959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Elevate AI Starter </a:t>
            </a:r>
            <a:r>
              <a:rPr kumimoji="0" lang="en-US" altLang="x-non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ToolKit</a:t>
            </a:r>
            <a:r>
              <a:rPr kumimoji="0" lang="en-US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harnesses the power of AI with configurability to accelerate AI adoption</a:t>
            </a:r>
          </a:p>
          <a:p>
            <a:pPr marL="197485" lvl="0" indent="-197485" defTabSz="914378">
              <a:spcAft>
                <a:spcPts val="600"/>
              </a:spcAft>
              <a:buClr>
                <a:srgbClr val="595959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AU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Automatic handling of </a:t>
            </a:r>
            <a:r>
              <a:rPr lang="en-AU" altLang="x-none" sz="1400" kern="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incoming request (Emails with Attachment) using AI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7485" marR="0" lvl="0" indent="-19748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Automatic verification of NIGO Scenario</a:t>
            </a:r>
          </a:p>
          <a:p>
            <a:pPr marL="197485" marR="0" lvl="0" indent="-19748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Orchestration of AI skills to automate manual flow</a:t>
            </a:r>
          </a:p>
          <a:p>
            <a:pPr marL="197485" marR="0" lvl="0" indent="-19748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Intelligent routing of request based on smart classification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04073-363C-45F9-4897-E436FDD0340C}"/>
              </a:ext>
            </a:extLst>
          </p:cNvPr>
          <p:cNvSpPr txBox="1"/>
          <p:nvPr/>
        </p:nvSpPr>
        <p:spPr>
          <a:xfrm>
            <a:off x="1702052" y="5473199"/>
            <a:ext cx="9400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your mundane process intelligent in record speed!</a:t>
            </a:r>
            <a:endParaRPr kumimoji="0" lang="en-IN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FBAE03FB-BD03-5F98-7DE0-ED86561B1281}"/>
              </a:ext>
            </a:extLst>
          </p:cNvPr>
          <p:cNvSpPr/>
          <p:nvPr/>
        </p:nvSpPr>
        <p:spPr>
          <a:xfrm>
            <a:off x="152572" y="3958926"/>
            <a:ext cx="8991371" cy="465314"/>
          </a:xfrm>
          <a:prstGeom prst="round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A6A7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just Automation, but AI powered Automation to process Intricate Documents using LTIM Appian AI Starter Kit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8EC21C-583F-610F-B728-487814B0BE35}"/>
              </a:ext>
            </a:extLst>
          </p:cNvPr>
          <p:cNvGrpSpPr/>
          <p:nvPr/>
        </p:nvGrpSpPr>
        <p:grpSpPr>
          <a:xfrm>
            <a:off x="10449189" y="836608"/>
            <a:ext cx="585908" cy="564939"/>
            <a:chOff x="9787010" y="695629"/>
            <a:chExt cx="585908" cy="56493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E3C005-D453-AC31-1957-650AE0B59B22}"/>
                </a:ext>
              </a:extLst>
            </p:cNvPr>
            <p:cNvSpPr/>
            <p:nvPr/>
          </p:nvSpPr>
          <p:spPr bwMode="auto">
            <a:xfrm>
              <a:off x="9787010" y="695629"/>
              <a:ext cx="585908" cy="564939"/>
            </a:xfrm>
            <a:prstGeom prst="ellipse">
              <a:avLst/>
            </a:prstGeom>
            <a:solidFill>
              <a:srgbClr val="FEFDFD"/>
            </a:solidFill>
            <a:ln w="635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68567" tIns="34287" rIns="68567" bIns="3428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Graphic 21" descr="Badge Tick with solid fill">
              <a:extLst>
                <a:ext uri="{FF2B5EF4-FFF2-40B4-BE49-F238E27FC236}">
                  <a16:creationId xmlns:a16="http://schemas.microsoft.com/office/drawing/2014/main" id="{90503E0C-465E-E623-626C-887B03A3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05644" y="711928"/>
              <a:ext cx="548640" cy="548640"/>
            </a:xfrm>
            <a:prstGeom prst="rect">
              <a:avLst/>
            </a:prstGeom>
          </p:spPr>
        </p:pic>
      </p:grpSp>
      <p:sp>
        <p:nvSpPr>
          <p:cNvPr id="29" name="Snip Same Side Corner Rectangle 25">
            <a:extLst>
              <a:ext uri="{FF2B5EF4-FFF2-40B4-BE49-F238E27FC236}">
                <a16:creationId xmlns:a16="http://schemas.microsoft.com/office/drawing/2014/main" id="{295CD748-A33A-6902-4C8F-08055D2665DB}"/>
              </a:ext>
            </a:extLst>
          </p:cNvPr>
          <p:cNvSpPr/>
          <p:nvPr/>
        </p:nvSpPr>
        <p:spPr>
          <a:xfrm rot="10800000">
            <a:off x="93523" y="4486438"/>
            <a:ext cx="1397255" cy="707532"/>
          </a:xfrm>
          <a:prstGeom prst="snip2SameRect">
            <a:avLst>
              <a:gd name="adj1" fmla="val 40871"/>
              <a:gd name="adj2" fmla="val 0"/>
            </a:avLst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F15BF3-5EAB-447F-DFD1-87443786696B}"/>
              </a:ext>
            </a:extLst>
          </p:cNvPr>
          <p:cNvSpPr/>
          <p:nvPr/>
        </p:nvSpPr>
        <p:spPr>
          <a:xfrm>
            <a:off x="162197" y="4545811"/>
            <a:ext cx="9008527" cy="919979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1" i="0" u="none" strike="noStrike" kern="0" cap="none" spc="0" normalizeH="0" baseline="0" noProof="0">
              <a:ln>
                <a:noFill/>
              </a:ln>
              <a:solidFill>
                <a:srgbClr val="FEFDF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06776E-F351-1D16-D5E2-FED5CF02AFB0}"/>
              </a:ext>
            </a:extLst>
          </p:cNvPr>
          <p:cNvSpPr txBox="1"/>
          <p:nvPr/>
        </p:nvSpPr>
        <p:spPr>
          <a:xfrm>
            <a:off x="162197" y="4662041"/>
            <a:ext cx="8851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Appian AI provides capabilities of AI with Low Code experience to automate end to end manual process in record time leveraging different AI Skills induced inside Hyper-Automation capabilities. Built on Appian Low Code platform, Appian AI harnesses the power of AI to automate traditional Process with record speed of delivery.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4C1AB2-CCB9-5F8E-A7B3-C46FEB1F43E1}"/>
              </a:ext>
            </a:extLst>
          </p:cNvPr>
          <p:cNvGrpSpPr/>
          <p:nvPr/>
        </p:nvGrpSpPr>
        <p:grpSpPr>
          <a:xfrm>
            <a:off x="310300" y="2808738"/>
            <a:ext cx="8723188" cy="867036"/>
            <a:chOff x="397497" y="5745035"/>
            <a:chExt cx="11069507" cy="5499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17ED2F8-7C3C-DD6B-6328-11377350E88E}"/>
                </a:ext>
              </a:extLst>
            </p:cNvPr>
            <p:cNvSpPr/>
            <p:nvPr/>
          </p:nvSpPr>
          <p:spPr>
            <a:xfrm>
              <a:off x="397497" y="5745035"/>
              <a:ext cx="2103120" cy="549938"/>
            </a:xfrm>
            <a:prstGeom prst="roundRect">
              <a:avLst>
                <a:gd name="adj" fmla="val 11692"/>
              </a:avLst>
            </a:prstGeom>
            <a:solidFill>
              <a:srgbClr val="1C1DD0"/>
            </a:solidFill>
            <a:ln w="28575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E159DFE-4400-9090-0641-4EC37262B93B}"/>
                </a:ext>
              </a:extLst>
            </p:cNvPr>
            <p:cNvSpPr/>
            <p:nvPr/>
          </p:nvSpPr>
          <p:spPr>
            <a:xfrm>
              <a:off x="2652076" y="5745035"/>
              <a:ext cx="2103120" cy="549938"/>
            </a:xfrm>
            <a:prstGeom prst="roundRect">
              <a:avLst>
                <a:gd name="adj" fmla="val 11692"/>
              </a:avLst>
            </a:prstGeom>
            <a:solidFill>
              <a:srgbClr val="1C1DD0"/>
            </a:solidFill>
            <a:ln w="28575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507E0A-3438-8016-0EBC-6A352522956D}"/>
                </a:ext>
              </a:extLst>
            </p:cNvPr>
            <p:cNvSpPr/>
            <p:nvPr/>
          </p:nvSpPr>
          <p:spPr>
            <a:xfrm>
              <a:off x="4923607" y="5747947"/>
              <a:ext cx="2103120" cy="544114"/>
            </a:xfrm>
            <a:prstGeom prst="roundRect">
              <a:avLst>
                <a:gd name="adj" fmla="val 11692"/>
              </a:avLst>
            </a:prstGeom>
            <a:solidFill>
              <a:srgbClr val="1C1DD0"/>
            </a:solidFill>
            <a:ln w="28575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200A273-6600-BFB8-CE24-D3785919AAE5}"/>
                </a:ext>
              </a:extLst>
            </p:cNvPr>
            <p:cNvSpPr/>
            <p:nvPr/>
          </p:nvSpPr>
          <p:spPr>
            <a:xfrm>
              <a:off x="7130885" y="5750999"/>
              <a:ext cx="2103120" cy="538010"/>
            </a:xfrm>
            <a:prstGeom prst="roundRect">
              <a:avLst>
                <a:gd name="adj" fmla="val 11692"/>
              </a:avLst>
            </a:prstGeom>
            <a:solidFill>
              <a:srgbClr val="1C1DD0"/>
            </a:solidFill>
            <a:ln w="28575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3522CC7-4CC4-7BE9-F18C-A330D9F4FD5E}"/>
                </a:ext>
              </a:extLst>
            </p:cNvPr>
            <p:cNvSpPr/>
            <p:nvPr/>
          </p:nvSpPr>
          <p:spPr>
            <a:xfrm>
              <a:off x="9338164" y="5750999"/>
              <a:ext cx="2103120" cy="538010"/>
            </a:xfrm>
            <a:prstGeom prst="roundRect">
              <a:avLst>
                <a:gd name="adj" fmla="val 11692"/>
              </a:avLst>
            </a:prstGeom>
            <a:solidFill>
              <a:srgbClr val="1C1DD0"/>
            </a:solidFill>
            <a:ln w="28575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00D41C-63F3-0D28-869D-D49619BDC0F4}"/>
                </a:ext>
              </a:extLst>
            </p:cNvPr>
            <p:cNvSpPr txBox="1"/>
            <p:nvPr/>
          </p:nvSpPr>
          <p:spPr>
            <a:xfrm>
              <a:off x="599575" y="5848224"/>
              <a:ext cx="1698963" cy="33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LTIM Elevate AI Starter Kit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CB1BBE-4C5A-84D0-FE1F-6B115C781883}"/>
                </a:ext>
              </a:extLst>
            </p:cNvPr>
            <p:cNvSpPr txBox="1"/>
            <p:nvPr/>
          </p:nvSpPr>
          <p:spPr>
            <a:xfrm>
              <a:off x="9365202" y="5915195"/>
              <a:ext cx="2101802" cy="19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Co-Pilot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EE5F43-82C1-3A4C-F5CA-3595540471B8}"/>
                </a:ext>
              </a:extLst>
            </p:cNvPr>
            <p:cNvSpPr txBox="1"/>
            <p:nvPr/>
          </p:nvSpPr>
          <p:spPr>
            <a:xfrm>
              <a:off x="7384495" y="5864346"/>
              <a:ext cx="1698963" cy="33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GenAI Prompt Builder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2D360E-A12B-73C2-1E07-6D28EFEF9C9E}"/>
                </a:ext>
              </a:extLst>
            </p:cNvPr>
            <p:cNvSpPr txBox="1"/>
            <p:nvPr/>
          </p:nvSpPr>
          <p:spPr>
            <a:xfrm>
              <a:off x="5215059" y="5891591"/>
              <a:ext cx="1698963" cy="19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Summarization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F149A3-6ED1-0EB7-F05D-5DC7437448EC}"/>
                </a:ext>
              </a:extLst>
            </p:cNvPr>
            <p:cNvSpPr txBox="1"/>
            <p:nvPr/>
          </p:nvSpPr>
          <p:spPr>
            <a:xfrm>
              <a:off x="2893264" y="5785530"/>
              <a:ext cx="1698963" cy="46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Document / Email Processing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FC873D6-DF5A-5391-03D8-5516D2C36479}"/>
              </a:ext>
            </a:extLst>
          </p:cNvPr>
          <p:cNvSpPr/>
          <p:nvPr/>
        </p:nvSpPr>
        <p:spPr>
          <a:xfrm>
            <a:off x="6429969" y="0"/>
            <a:ext cx="2188699" cy="5871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Reduction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Manual Processing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8CE2D9-C113-A528-DEB2-4C80D247FB57}"/>
              </a:ext>
            </a:extLst>
          </p:cNvPr>
          <p:cNvSpPr/>
          <p:nvPr/>
        </p:nvSpPr>
        <p:spPr>
          <a:xfrm>
            <a:off x="10021989" y="-1"/>
            <a:ext cx="2089002" cy="58719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Reduction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AI Journey with Starter Kit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22AA7C-97A1-93B9-52DB-43E8B5BCBF24}"/>
              </a:ext>
            </a:extLst>
          </p:cNvPr>
          <p:cNvSpPr/>
          <p:nvPr/>
        </p:nvSpPr>
        <p:spPr>
          <a:xfrm>
            <a:off x="5316307" y="-567"/>
            <a:ext cx="1244498" cy="587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04C957-EAE4-8D25-F55F-86BB377DEB6B}"/>
              </a:ext>
            </a:extLst>
          </p:cNvPr>
          <p:cNvSpPr/>
          <p:nvPr/>
        </p:nvSpPr>
        <p:spPr>
          <a:xfrm>
            <a:off x="8767100" y="7333"/>
            <a:ext cx="1244498" cy="567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4B5EF-8068-E6BC-FE07-8052D522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37215" r="17103" b="37647"/>
          <a:stretch/>
        </p:blipFill>
        <p:spPr>
          <a:xfrm>
            <a:off x="5547172" y="150436"/>
            <a:ext cx="762188" cy="2932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7FC6BF-7685-3878-A6E6-686C25266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98" y="134602"/>
            <a:ext cx="1177056" cy="334338"/>
          </a:xfrm>
          <a:prstGeom prst="rect">
            <a:avLst/>
          </a:prstGeom>
        </p:spPr>
      </p:pic>
      <p:pic>
        <p:nvPicPr>
          <p:cNvPr id="60" name="Graphic 59" descr="Downward trend graph outline">
            <a:extLst>
              <a:ext uri="{FF2B5EF4-FFF2-40B4-BE49-F238E27FC236}">
                <a16:creationId xmlns:a16="http://schemas.microsoft.com/office/drawing/2014/main" id="{291FCE62-9F36-7092-98A4-0A2714EB1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0778" y="1189374"/>
            <a:ext cx="540000" cy="540000"/>
          </a:xfrm>
          <a:prstGeom prst="rect">
            <a:avLst/>
          </a:prstGeom>
        </p:spPr>
      </p:pic>
      <p:pic>
        <p:nvPicPr>
          <p:cNvPr id="61" name="Graphic 60" descr="Fast Forward outline">
            <a:extLst>
              <a:ext uri="{FF2B5EF4-FFF2-40B4-BE49-F238E27FC236}">
                <a16:creationId xmlns:a16="http://schemas.microsoft.com/office/drawing/2014/main" id="{7DF84B0A-3B8F-EAC9-C752-DAC45B0F3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5148" y="1237731"/>
            <a:ext cx="540000" cy="540000"/>
          </a:xfrm>
          <a:prstGeom prst="rect">
            <a:avLst/>
          </a:prstGeom>
        </p:spPr>
      </p:pic>
      <p:pic>
        <p:nvPicPr>
          <p:cNvPr id="62" name="Graphic 61" descr="Downward trend graph outline">
            <a:extLst>
              <a:ext uri="{FF2B5EF4-FFF2-40B4-BE49-F238E27FC236}">
                <a16:creationId xmlns:a16="http://schemas.microsoft.com/office/drawing/2014/main" id="{8A15CB43-5429-B0AE-439C-56BC5685C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4819" y="1189374"/>
            <a:ext cx="540000" cy="540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5CE9C96-FC41-D8DC-208E-C0B126DE6C76}"/>
              </a:ext>
            </a:extLst>
          </p:cNvPr>
          <p:cNvSpPr/>
          <p:nvPr/>
        </p:nvSpPr>
        <p:spPr>
          <a:xfrm>
            <a:off x="140884" y="3872438"/>
            <a:ext cx="9014745" cy="103378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27E00-A8DF-40B1-F96E-64AF20DBDC5A}"/>
              </a:ext>
            </a:extLst>
          </p:cNvPr>
          <p:cNvSpPr/>
          <p:nvPr/>
        </p:nvSpPr>
        <p:spPr>
          <a:xfrm>
            <a:off x="149361" y="5807235"/>
            <a:ext cx="2017822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 Automation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FC1778-1B34-01B5-80AC-CB6EBDE3D95E}"/>
              </a:ext>
            </a:extLst>
          </p:cNvPr>
          <p:cNvSpPr/>
          <p:nvPr/>
        </p:nvSpPr>
        <p:spPr>
          <a:xfrm>
            <a:off x="2425385" y="5807235"/>
            <a:ext cx="2017822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Appeal Handling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AC36C3-D1EC-0D63-A1C1-07B33A1C8E51}"/>
              </a:ext>
            </a:extLst>
          </p:cNvPr>
          <p:cNvSpPr/>
          <p:nvPr/>
        </p:nvSpPr>
        <p:spPr>
          <a:xfrm>
            <a:off x="4701409" y="5807235"/>
            <a:ext cx="2016467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 Claim Processing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AD3DC9-6563-9477-3CB1-23C1DE115D8C}"/>
              </a:ext>
            </a:extLst>
          </p:cNvPr>
          <p:cNvSpPr/>
          <p:nvPr/>
        </p:nvSpPr>
        <p:spPr>
          <a:xfrm>
            <a:off x="6976078" y="5819162"/>
            <a:ext cx="2017822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 Analysis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68FC32-EDBF-9B17-A000-D67D5F7E1B65}"/>
              </a:ext>
            </a:extLst>
          </p:cNvPr>
          <p:cNvSpPr/>
          <p:nvPr/>
        </p:nvSpPr>
        <p:spPr>
          <a:xfrm>
            <a:off x="361413" y="1874639"/>
            <a:ext cx="2258729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90%, Reduction in manual processing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6A4060-F547-7396-D7AE-ABC6536DEDE9}"/>
              </a:ext>
            </a:extLst>
          </p:cNvPr>
          <p:cNvSpPr/>
          <p:nvPr/>
        </p:nvSpPr>
        <p:spPr>
          <a:xfrm>
            <a:off x="3557588" y="1874639"/>
            <a:ext cx="2258729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 Speed in Processing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181FBD-FCD9-6EBA-7CEE-FB7A3FA9A402}"/>
              </a:ext>
            </a:extLst>
          </p:cNvPr>
          <p:cNvSpPr/>
          <p:nvPr/>
        </p:nvSpPr>
        <p:spPr>
          <a:xfrm>
            <a:off x="6615454" y="1874639"/>
            <a:ext cx="2258729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4x reduction in extraction times</a:t>
            </a:r>
          </a:p>
        </p:txBody>
      </p:sp>
    </p:spTree>
    <p:extLst>
      <p:ext uri="{BB962C8B-B14F-4D97-AF65-F5344CB8AC3E}">
        <p14:creationId xmlns:p14="http://schemas.microsoft.com/office/powerpoint/2010/main" val="28735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E8E30-B695-200E-0A33-A729A793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A4391-2452-FD47-E370-66111C9CA900}"/>
              </a:ext>
            </a:extLst>
          </p:cNvPr>
          <p:cNvSpPr/>
          <p:nvPr/>
        </p:nvSpPr>
        <p:spPr>
          <a:xfrm>
            <a:off x="140885" y="1933620"/>
            <a:ext cx="9008526" cy="19397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2B0FB32-5C4B-3DAA-C6DF-13D9A13F3A72}"/>
              </a:ext>
            </a:extLst>
          </p:cNvPr>
          <p:cNvSpPr/>
          <p:nvPr/>
        </p:nvSpPr>
        <p:spPr>
          <a:xfrm>
            <a:off x="149361" y="1075723"/>
            <a:ext cx="8994582" cy="1549887"/>
          </a:xfrm>
          <a:prstGeom prst="round2SameRect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9EC6588-BE81-1F5B-5354-5F4398E4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11" y="355974"/>
            <a:ext cx="4792545" cy="269938"/>
          </a:xfrm>
        </p:spPr>
        <p:txBody>
          <a:bodyPr/>
          <a:lstStyle/>
          <a:p>
            <a:r>
              <a:rPr lang="en-GB" dirty="0"/>
              <a:t>Accelerate Craft </a:t>
            </a:r>
            <a:br>
              <a:rPr lang="en-GB" dirty="0"/>
            </a:br>
            <a:r>
              <a:rPr lang="en-GB" sz="2000" b="0" dirty="0">
                <a:solidFill>
                  <a:schemeClr val="tx1"/>
                </a:solidFill>
              </a:rPr>
              <a:t>Accelerate Application build using Applify.AI Using Appian Platform</a:t>
            </a:r>
            <a:endParaRPr lang="en-IN" b="0" dirty="0">
              <a:solidFill>
                <a:schemeClr val="tx1"/>
              </a:solidFill>
            </a:endParaRPr>
          </a:p>
        </p:txBody>
      </p:sp>
      <p:sp>
        <p:nvSpPr>
          <p:cNvPr id="6" name="Rounded Rectangle 39">
            <a:extLst>
              <a:ext uri="{FF2B5EF4-FFF2-40B4-BE49-F238E27FC236}">
                <a16:creationId xmlns:a16="http://schemas.microsoft.com/office/drawing/2014/main" id="{54776FDC-4DD2-53D7-DB0F-C92BCA6CDC23}"/>
              </a:ext>
            </a:extLst>
          </p:cNvPr>
          <p:cNvSpPr/>
          <p:nvPr/>
        </p:nvSpPr>
        <p:spPr>
          <a:xfrm>
            <a:off x="9373294" y="1091845"/>
            <a:ext cx="2737698" cy="2928962"/>
          </a:xfrm>
          <a:prstGeom prst="roundRect">
            <a:avLst>
              <a:gd name="adj" fmla="val 313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ts val="1700"/>
              </a:lnSpc>
              <a:spcBef>
                <a:spcPts val="900"/>
              </a:spcBef>
              <a:spcAft>
                <a:spcPts val="0"/>
              </a:spcAft>
              <a:buClr>
                <a:srgbClr val="00A6A7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EF2E5-1A87-CC97-3071-E6AF5A50C18E}"/>
              </a:ext>
            </a:extLst>
          </p:cNvPr>
          <p:cNvSpPr txBox="1"/>
          <p:nvPr/>
        </p:nvSpPr>
        <p:spPr>
          <a:xfrm>
            <a:off x="9569262" y="1585099"/>
            <a:ext cx="2399043" cy="2090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8000" marR="0" lvl="0" indent="-198000" algn="l" defTabSz="914378" rtl="0" eaLnBrk="1" fontAlgn="auto" latinLnBrk="0" hangingPunct="1">
              <a:spcAft>
                <a:spcPts val="600"/>
              </a:spcAft>
              <a:buClr>
                <a:schemeClr val="tx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1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Thinking Workshop</a:t>
            </a:r>
          </a:p>
          <a:p>
            <a:pPr marL="198000" marR="0" lvl="0" indent="-198000" algn="l" defTabSz="914378" rtl="0" eaLnBrk="1" fontAlgn="auto" latinLnBrk="0" hangingPunct="1">
              <a:spcAft>
                <a:spcPts val="600"/>
              </a:spcAft>
              <a:buClr>
                <a:schemeClr val="tx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1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Leverage GenAI to understand the business requirements</a:t>
            </a:r>
          </a:p>
          <a:p>
            <a:pPr marL="198000" marR="0" lvl="0" indent="-198000" algn="l" defTabSz="914378" rtl="0" eaLnBrk="1" fontAlgn="auto" latinLnBrk="0" hangingPunct="1">
              <a:spcAft>
                <a:spcPts val="600"/>
              </a:spcAft>
              <a:buClr>
                <a:schemeClr val="tx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1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Business Process with few clicks using GenAI</a:t>
            </a:r>
          </a:p>
          <a:p>
            <a:pPr marL="198000" marR="0" lvl="0" indent="-198000" algn="l" defTabSz="914378" rtl="0" eaLnBrk="1" fontAlgn="auto" latinLnBrk="0" hangingPunct="1">
              <a:spcAft>
                <a:spcPts val="600"/>
              </a:spcAft>
              <a:buClr>
                <a:schemeClr val="tx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1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build of User Experience using Low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065F0-F56B-C83D-191B-7EF9B84E1DBF}"/>
              </a:ext>
            </a:extLst>
          </p:cNvPr>
          <p:cNvSpPr txBox="1"/>
          <p:nvPr/>
        </p:nvSpPr>
        <p:spPr>
          <a:xfrm>
            <a:off x="1702052" y="5473199"/>
            <a:ext cx="9400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your next generation Application in record speed!</a:t>
            </a: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C2CD3EB8-4460-5DB1-A504-93D60BE80482}"/>
              </a:ext>
            </a:extLst>
          </p:cNvPr>
          <p:cNvSpPr/>
          <p:nvPr/>
        </p:nvSpPr>
        <p:spPr>
          <a:xfrm>
            <a:off x="152572" y="4002468"/>
            <a:ext cx="8991371" cy="465314"/>
          </a:xfrm>
          <a:prstGeom prst="round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A6A7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 Innovation with Rapid Development using Applify.AI</a:t>
            </a:r>
          </a:p>
        </p:txBody>
      </p:sp>
      <p:sp>
        <p:nvSpPr>
          <p:cNvPr id="29" name="Snip Same Side Corner Rectangle 25">
            <a:extLst>
              <a:ext uri="{FF2B5EF4-FFF2-40B4-BE49-F238E27FC236}">
                <a16:creationId xmlns:a16="http://schemas.microsoft.com/office/drawing/2014/main" id="{91424910-D98E-B768-A25E-5EEAA6BA3796}"/>
              </a:ext>
            </a:extLst>
          </p:cNvPr>
          <p:cNvSpPr/>
          <p:nvPr/>
        </p:nvSpPr>
        <p:spPr>
          <a:xfrm rot="10800000">
            <a:off x="93523" y="4486438"/>
            <a:ext cx="1397255" cy="707532"/>
          </a:xfrm>
          <a:prstGeom prst="snip2SameRect">
            <a:avLst>
              <a:gd name="adj1" fmla="val 40871"/>
              <a:gd name="adj2" fmla="val 0"/>
            </a:avLst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0F2CF9-AB08-368B-FA10-54F6C1EA5819}"/>
              </a:ext>
            </a:extLst>
          </p:cNvPr>
          <p:cNvSpPr/>
          <p:nvPr/>
        </p:nvSpPr>
        <p:spPr>
          <a:xfrm>
            <a:off x="162198" y="4545811"/>
            <a:ext cx="11339990" cy="919979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1" i="0" u="none" strike="noStrike" kern="0" cap="none" spc="0" normalizeH="0" baseline="0" noProof="0">
              <a:ln>
                <a:noFill/>
              </a:ln>
              <a:solidFill>
                <a:srgbClr val="FEFDF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749433-0701-AC21-1E47-DEB1288C7539}"/>
              </a:ext>
            </a:extLst>
          </p:cNvPr>
          <p:cNvSpPr txBox="1"/>
          <p:nvPr/>
        </p:nvSpPr>
        <p:spPr>
          <a:xfrm>
            <a:off x="262893" y="4598726"/>
            <a:ext cx="1103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 your digital transformation with Applify.ai and Appian composer — the fusion of low code development and Generative AI for innovative software solution in record time. Remediate End User Computing Applications with Unified Low Code Platforms.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A38901-7932-5D68-1E3D-C363B3F5DE11}"/>
              </a:ext>
            </a:extLst>
          </p:cNvPr>
          <p:cNvSpPr/>
          <p:nvPr/>
        </p:nvSpPr>
        <p:spPr>
          <a:xfrm>
            <a:off x="662109" y="2808389"/>
            <a:ext cx="1657338" cy="867036"/>
          </a:xfrm>
          <a:prstGeom prst="roundRect">
            <a:avLst>
              <a:gd name="adj" fmla="val 11692"/>
            </a:avLst>
          </a:prstGeom>
          <a:solidFill>
            <a:srgbClr val="1C1DD0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E4CC94-BBC5-F6BB-BD2E-9AE539AF2389}"/>
              </a:ext>
            </a:extLst>
          </p:cNvPr>
          <p:cNvSpPr txBox="1"/>
          <p:nvPr/>
        </p:nvSpPr>
        <p:spPr>
          <a:xfrm>
            <a:off x="821354" y="2867397"/>
            <a:ext cx="1338847" cy="738664"/>
          </a:xfrm>
          <a:prstGeom prst="rect">
            <a:avLst/>
          </a:prstGeom>
          <a:solidFill>
            <a:srgbClr val="1C1D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Application Build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5A2DE5-18B2-F133-872B-12B51F87F12D}"/>
              </a:ext>
            </a:extLst>
          </p:cNvPr>
          <p:cNvSpPr/>
          <p:nvPr/>
        </p:nvSpPr>
        <p:spPr>
          <a:xfrm>
            <a:off x="6911940" y="2812980"/>
            <a:ext cx="1657338" cy="857854"/>
          </a:xfrm>
          <a:prstGeom prst="roundRect">
            <a:avLst>
              <a:gd name="adj" fmla="val 11692"/>
            </a:avLst>
          </a:prstGeom>
          <a:solidFill>
            <a:srgbClr val="1C1DD0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B7E8B6-E739-E174-73EE-D331999B35A7}"/>
              </a:ext>
            </a:extLst>
          </p:cNvPr>
          <p:cNvSpPr txBox="1"/>
          <p:nvPr/>
        </p:nvSpPr>
        <p:spPr>
          <a:xfrm>
            <a:off x="7071185" y="2969771"/>
            <a:ext cx="1338847" cy="523221"/>
          </a:xfrm>
          <a:prstGeom prst="rect">
            <a:avLst/>
          </a:prstGeom>
          <a:solidFill>
            <a:srgbClr val="1C1D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EUC Remediation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E2EFCB-0A79-6D92-A693-C012213655DF}"/>
              </a:ext>
            </a:extLst>
          </p:cNvPr>
          <p:cNvSpPr/>
          <p:nvPr/>
        </p:nvSpPr>
        <p:spPr>
          <a:xfrm>
            <a:off x="3829344" y="2808389"/>
            <a:ext cx="1657338" cy="867036"/>
          </a:xfrm>
          <a:prstGeom prst="roundRect">
            <a:avLst>
              <a:gd name="adj" fmla="val 11692"/>
            </a:avLst>
          </a:prstGeom>
          <a:solidFill>
            <a:srgbClr val="1C1DD0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B2F1F-6600-9C4A-FDE3-18207D27B7AC}"/>
              </a:ext>
            </a:extLst>
          </p:cNvPr>
          <p:cNvSpPr txBox="1"/>
          <p:nvPr/>
        </p:nvSpPr>
        <p:spPr>
          <a:xfrm>
            <a:off x="4019409" y="2872234"/>
            <a:ext cx="1338847" cy="738664"/>
          </a:xfrm>
          <a:prstGeom prst="rect">
            <a:avLst/>
          </a:prstGeom>
          <a:solidFill>
            <a:srgbClr val="1C1D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Legacy Application Migration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D5D0A0-1417-35B4-57CD-38E13400286C}"/>
              </a:ext>
            </a:extLst>
          </p:cNvPr>
          <p:cNvSpPr/>
          <p:nvPr/>
        </p:nvSpPr>
        <p:spPr>
          <a:xfrm>
            <a:off x="6429969" y="16347"/>
            <a:ext cx="2188699" cy="5708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30% Reduction </a:t>
            </a:r>
            <a:r>
              <a:rPr lang="en-US" sz="1600"/>
              <a:t>in Application Build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513E1E-2F64-3C02-F238-7C89B72D87B7}"/>
              </a:ext>
            </a:extLst>
          </p:cNvPr>
          <p:cNvSpPr/>
          <p:nvPr/>
        </p:nvSpPr>
        <p:spPr>
          <a:xfrm>
            <a:off x="10021989" y="17928"/>
            <a:ext cx="2089002" cy="56494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40% Savings </a:t>
            </a:r>
            <a:r>
              <a:rPr lang="en-US" sz="1400"/>
              <a:t>in discovery using Applify.AI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54FC56-072E-7793-9C91-06B994ED4450}"/>
              </a:ext>
            </a:extLst>
          </p:cNvPr>
          <p:cNvSpPr/>
          <p:nvPr/>
        </p:nvSpPr>
        <p:spPr>
          <a:xfrm>
            <a:off x="5316307" y="16347"/>
            <a:ext cx="1244498" cy="570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0A6BA-7813-172F-67B0-BB0DA080F875}"/>
              </a:ext>
            </a:extLst>
          </p:cNvPr>
          <p:cNvSpPr/>
          <p:nvPr/>
        </p:nvSpPr>
        <p:spPr>
          <a:xfrm>
            <a:off x="8795262" y="16347"/>
            <a:ext cx="1244498" cy="570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BFAF151-7F5C-A9AA-F3C0-C4224120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98" y="134602"/>
            <a:ext cx="1177056" cy="334338"/>
          </a:xfrm>
          <a:prstGeom prst="rect">
            <a:avLst/>
          </a:prstGeom>
        </p:spPr>
      </p:pic>
      <p:pic>
        <p:nvPicPr>
          <p:cNvPr id="46" name="Graphic 45" descr="Fast Forward outline">
            <a:extLst>
              <a:ext uri="{FF2B5EF4-FFF2-40B4-BE49-F238E27FC236}">
                <a16:creationId xmlns:a16="http://schemas.microsoft.com/office/drawing/2014/main" id="{DC08E74F-AE00-DD59-2C84-58C54922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7481" y="1192686"/>
            <a:ext cx="540000" cy="540000"/>
          </a:xfrm>
          <a:prstGeom prst="rect">
            <a:avLst/>
          </a:prstGeom>
        </p:spPr>
      </p:pic>
      <p:pic>
        <p:nvPicPr>
          <p:cNvPr id="50" name="Graphic 49" descr="Stopwatch 25% outline">
            <a:extLst>
              <a:ext uri="{FF2B5EF4-FFF2-40B4-BE49-F238E27FC236}">
                <a16:creationId xmlns:a16="http://schemas.microsoft.com/office/drawing/2014/main" id="{13CA9CF0-6D66-A9DE-3456-1A608A544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5148" y="1187476"/>
            <a:ext cx="540000" cy="540000"/>
          </a:xfrm>
          <a:prstGeom prst="rect">
            <a:avLst/>
          </a:prstGeom>
        </p:spPr>
      </p:pic>
      <p:pic>
        <p:nvPicPr>
          <p:cNvPr id="52" name="Graphic 51" descr="Downward trend graph outline">
            <a:extLst>
              <a:ext uri="{FF2B5EF4-FFF2-40B4-BE49-F238E27FC236}">
                <a16:creationId xmlns:a16="http://schemas.microsoft.com/office/drawing/2014/main" id="{3C4A43DC-D622-6410-72EC-59F05C791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9012" y="1187476"/>
            <a:ext cx="540000" cy="5400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EC68DF01-8D70-4B02-1F34-48A246F51CDC}"/>
              </a:ext>
            </a:extLst>
          </p:cNvPr>
          <p:cNvGrpSpPr/>
          <p:nvPr/>
        </p:nvGrpSpPr>
        <p:grpSpPr>
          <a:xfrm>
            <a:off x="10449189" y="836608"/>
            <a:ext cx="585908" cy="564939"/>
            <a:chOff x="9787010" y="695629"/>
            <a:chExt cx="585908" cy="56493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1D201CB-BD5A-AC2B-584A-C20E6365C1CF}"/>
                </a:ext>
              </a:extLst>
            </p:cNvPr>
            <p:cNvSpPr/>
            <p:nvPr/>
          </p:nvSpPr>
          <p:spPr bwMode="auto">
            <a:xfrm>
              <a:off x="9787010" y="695629"/>
              <a:ext cx="585908" cy="564939"/>
            </a:xfrm>
            <a:prstGeom prst="ellipse">
              <a:avLst/>
            </a:prstGeom>
            <a:solidFill>
              <a:srgbClr val="FEFDFD"/>
            </a:solidFill>
            <a:ln w="635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68567" tIns="34287" rIns="68567" bIns="3428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8" name="Graphic 57" descr="Badge Tick with solid fill">
              <a:extLst>
                <a:ext uri="{FF2B5EF4-FFF2-40B4-BE49-F238E27FC236}">
                  <a16:creationId xmlns:a16="http://schemas.microsoft.com/office/drawing/2014/main" id="{40AA2315-61E8-BE98-5037-B32FE44F4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05644" y="711928"/>
              <a:ext cx="548640" cy="548640"/>
            </a:xfrm>
            <a:prstGeom prst="rect">
              <a:avLst/>
            </a:prstGeom>
          </p:spPr>
        </p:pic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E552CDD-2886-9B1F-4A00-E62F3B22248F}"/>
              </a:ext>
            </a:extLst>
          </p:cNvPr>
          <p:cNvSpPr/>
          <p:nvPr/>
        </p:nvSpPr>
        <p:spPr>
          <a:xfrm>
            <a:off x="140884" y="3872438"/>
            <a:ext cx="9014745" cy="103378"/>
          </a:xfrm>
          <a:prstGeom prst="rect">
            <a:avLst/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6CF311B-BD95-7442-1330-D444B100A1A9}"/>
              </a:ext>
            </a:extLst>
          </p:cNvPr>
          <p:cNvSpPr/>
          <p:nvPr/>
        </p:nvSpPr>
        <p:spPr>
          <a:xfrm>
            <a:off x="149361" y="5807235"/>
            <a:ext cx="2169238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Appian Composer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7D93DD7-FDBE-1EFD-75D1-CD678960EC56}"/>
              </a:ext>
            </a:extLst>
          </p:cNvPr>
          <p:cNvSpPr/>
          <p:nvPr/>
        </p:nvSpPr>
        <p:spPr>
          <a:xfrm>
            <a:off x="2580371" y="5807235"/>
            <a:ext cx="2169238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Applify.AI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1549F59-4439-1259-9F26-D85421F1F642}"/>
              </a:ext>
            </a:extLst>
          </p:cNvPr>
          <p:cNvSpPr/>
          <p:nvPr/>
        </p:nvSpPr>
        <p:spPr>
          <a:xfrm>
            <a:off x="5011381" y="5807235"/>
            <a:ext cx="2169238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Appian Co-Pilot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182DBC0-2A42-041E-F0CC-E59B61B94CEE}"/>
              </a:ext>
            </a:extLst>
          </p:cNvPr>
          <p:cNvSpPr/>
          <p:nvPr/>
        </p:nvSpPr>
        <p:spPr>
          <a:xfrm>
            <a:off x="7442391" y="5807235"/>
            <a:ext cx="2169238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Approach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C2DD10F-ADE4-DC47-E13F-E6C3D896B833}"/>
              </a:ext>
            </a:extLst>
          </p:cNvPr>
          <p:cNvSpPr/>
          <p:nvPr/>
        </p:nvSpPr>
        <p:spPr>
          <a:xfrm>
            <a:off x="9873401" y="5825782"/>
            <a:ext cx="2169238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Thinking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DED43F6-75BE-B9D9-FCD8-C17574AA4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37215" r="17103" b="37647"/>
          <a:stretch/>
        </p:blipFill>
        <p:spPr>
          <a:xfrm>
            <a:off x="5547172" y="150436"/>
            <a:ext cx="762188" cy="2932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E867FD-6442-FF6C-6ADE-4681A5D2C7DD}"/>
              </a:ext>
            </a:extLst>
          </p:cNvPr>
          <p:cNvSpPr/>
          <p:nvPr/>
        </p:nvSpPr>
        <p:spPr>
          <a:xfrm>
            <a:off x="361412" y="1874639"/>
            <a:ext cx="2635200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Reduction in App Building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67AE09-44F4-EA08-130C-3942F5B5EDB0}"/>
              </a:ext>
            </a:extLst>
          </p:cNvPr>
          <p:cNvSpPr/>
          <p:nvPr/>
        </p:nvSpPr>
        <p:spPr>
          <a:xfrm>
            <a:off x="3301096" y="1874639"/>
            <a:ext cx="2635200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 MVP in 3 months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0AF876-30D0-E5D3-009F-883048192C93}"/>
              </a:ext>
            </a:extLst>
          </p:cNvPr>
          <p:cNvSpPr/>
          <p:nvPr/>
        </p:nvSpPr>
        <p:spPr>
          <a:xfrm>
            <a:off x="6240780" y="1874639"/>
            <a:ext cx="2633403" cy="536503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Faster realization of Business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8996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DC1FEA4A-089B-0465-0DE7-EC9CB48A0357}"/>
              </a:ext>
            </a:extLst>
          </p:cNvPr>
          <p:cNvSpPr/>
          <p:nvPr/>
        </p:nvSpPr>
        <p:spPr>
          <a:xfrm>
            <a:off x="1627105" y="2814080"/>
            <a:ext cx="2114890" cy="2114890"/>
          </a:xfrm>
          <a:prstGeom prst="ellipse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A1DA26-D50E-1D65-B569-E1AC636D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Appian delivers End-to-End Intelligent Business Process Automation</a:t>
            </a:r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52695F-703C-D4DA-7BE1-27ADDD545D8E}"/>
              </a:ext>
            </a:extLst>
          </p:cNvPr>
          <p:cNvSpPr/>
          <p:nvPr/>
        </p:nvSpPr>
        <p:spPr>
          <a:xfrm>
            <a:off x="724388" y="1829891"/>
            <a:ext cx="2476361" cy="2864819"/>
          </a:xfrm>
          <a:custGeom>
            <a:avLst/>
            <a:gdLst>
              <a:gd name="connsiteX0" fmla="*/ 1603221 w 1890225"/>
              <a:gd name="connsiteY0" fmla="*/ 72806 h 2186738"/>
              <a:gd name="connsiteX1" fmla="*/ 1565673 w 1890225"/>
              <a:gd name="connsiteY1" fmla="*/ 15723 h 2186738"/>
              <a:gd name="connsiteX2" fmla="*/ 1501740 w 1890225"/>
              <a:gd name="connsiteY2" fmla="*/ 34835 h 2186738"/>
              <a:gd name="connsiteX3" fmla="*/ 1501740 w 1890225"/>
              <a:gd name="connsiteY3" fmla="*/ 34835 h 2186738"/>
              <a:gd name="connsiteX4" fmla="*/ 1467998 w 1890225"/>
              <a:gd name="connsiteY4" fmla="*/ 69592 h 2186738"/>
              <a:gd name="connsiteX5" fmla="*/ 0 w 1890225"/>
              <a:gd name="connsiteY5" fmla="*/ 1571078 h 2186738"/>
              <a:gd name="connsiteX6" fmla="*/ 122960 w 1890225"/>
              <a:gd name="connsiteY6" fmla="*/ 2165838 h 2186738"/>
              <a:gd name="connsiteX7" fmla="*/ 186047 w 1890225"/>
              <a:gd name="connsiteY7" fmla="*/ 2167529 h 2186738"/>
              <a:gd name="connsiteX8" fmla="*/ 382919 w 1890225"/>
              <a:gd name="connsiteY8" fmla="*/ 1775054 h 2186738"/>
              <a:gd name="connsiteX9" fmla="*/ 420467 w 1890225"/>
              <a:gd name="connsiteY9" fmla="*/ 1756449 h 2186738"/>
              <a:gd name="connsiteX10" fmla="*/ 749602 w 1890225"/>
              <a:gd name="connsiteY10" fmla="*/ 1817929 h 2186738"/>
              <a:gd name="connsiteX11" fmla="*/ 789517 w 1890225"/>
              <a:gd name="connsiteY11" fmla="*/ 1774462 h 2186738"/>
              <a:gd name="connsiteX12" fmla="*/ 761103 w 1890225"/>
              <a:gd name="connsiteY12" fmla="*/ 1571078 h 2186738"/>
              <a:gd name="connsiteX13" fmla="*/ 1465376 w 1890225"/>
              <a:gd name="connsiteY13" fmla="*/ 831287 h 2186738"/>
              <a:gd name="connsiteX14" fmla="*/ 1501740 w 1890225"/>
              <a:gd name="connsiteY14" fmla="*/ 866128 h 2186738"/>
              <a:gd name="connsiteX15" fmla="*/ 1501740 w 1890225"/>
              <a:gd name="connsiteY15" fmla="*/ 891583 h 2186738"/>
              <a:gd name="connsiteX16" fmla="*/ 1562967 w 1890225"/>
              <a:gd name="connsiteY16" fmla="*/ 914247 h 2186738"/>
              <a:gd name="connsiteX17" fmla="*/ 1625800 w 1890225"/>
              <a:gd name="connsiteY17" fmla="*/ 840927 h 2186738"/>
              <a:gd name="connsiteX18" fmla="*/ 1881869 w 1890225"/>
              <a:gd name="connsiteY18" fmla="*/ 541899 h 2186738"/>
              <a:gd name="connsiteX19" fmla="*/ 1884490 w 1890225"/>
              <a:gd name="connsiteY19" fmla="*/ 500123 h 2186738"/>
              <a:gd name="connsiteX20" fmla="*/ 1603221 w 1890225"/>
              <a:gd name="connsiteY20" fmla="*/ 72806 h 218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90225" h="2186738">
                <a:moveTo>
                  <a:pt x="1603221" y="72806"/>
                </a:moveTo>
                <a:lnTo>
                  <a:pt x="1565673" y="15723"/>
                </a:lnTo>
                <a:cubicBezTo>
                  <a:pt x="1546645" y="-13114"/>
                  <a:pt x="1501740" y="332"/>
                  <a:pt x="1501740" y="34835"/>
                </a:cubicBezTo>
                <a:lnTo>
                  <a:pt x="1501740" y="34835"/>
                </a:lnTo>
                <a:cubicBezTo>
                  <a:pt x="1501740" y="53694"/>
                  <a:pt x="1486772" y="69170"/>
                  <a:pt x="1467998" y="69592"/>
                </a:cubicBezTo>
                <a:cubicBezTo>
                  <a:pt x="655479" y="87690"/>
                  <a:pt x="0" y="754246"/>
                  <a:pt x="0" y="1571078"/>
                </a:cubicBezTo>
                <a:cubicBezTo>
                  <a:pt x="0" y="1782242"/>
                  <a:pt x="43890" y="1983342"/>
                  <a:pt x="122960" y="2165838"/>
                </a:cubicBezTo>
                <a:cubicBezTo>
                  <a:pt x="134715" y="2192899"/>
                  <a:pt x="172855" y="2193914"/>
                  <a:pt x="186047" y="2167529"/>
                </a:cubicBezTo>
                <a:lnTo>
                  <a:pt x="382919" y="1775054"/>
                </a:lnTo>
                <a:cubicBezTo>
                  <a:pt x="389854" y="1761185"/>
                  <a:pt x="405160" y="1753574"/>
                  <a:pt x="420467" y="1756449"/>
                </a:cubicBezTo>
                <a:lnTo>
                  <a:pt x="749602" y="1817929"/>
                </a:lnTo>
                <a:cubicBezTo>
                  <a:pt x="774887" y="1822665"/>
                  <a:pt x="796621" y="1799240"/>
                  <a:pt x="789517" y="1774462"/>
                </a:cubicBezTo>
                <a:cubicBezTo>
                  <a:pt x="770997" y="1709768"/>
                  <a:pt x="761103" y="1641523"/>
                  <a:pt x="761103" y="1571078"/>
                </a:cubicBezTo>
                <a:cubicBezTo>
                  <a:pt x="761103" y="1174882"/>
                  <a:pt x="1073831" y="850314"/>
                  <a:pt x="1465376" y="831287"/>
                </a:cubicBezTo>
                <a:cubicBezTo>
                  <a:pt x="1485165" y="830357"/>
                  <a:pt x="1501740" y="846340"/>
                  <a:pt x="1501740" y="866128"/>
                </a:cubicBezTo>
                <a:lnTo>
                  <a:pt x="1501740" y="891583"/>
                </a:lnTo>
                <a:cubicBezTo>
                  <a:pt x="1501740" y="923888"/>
                  <a:pt x="1541994" y="938771"/>
                  <a:pt x="1562967" y="914247"/>
                </a:cubicBezTo>
                <a:lnTo>
                  <a:pt x="1625800" y="840927"/>
                </a:lnTo>
                <a:lnTo>
                  <a:pt x="1881869" y="541899"/>
                </a:lnTo>
                <a:cubicBezTo>
                  <a:pt x="1891932" y="530144"/>
                  <a:pt x="1893032" y="513061"/>
                  <a:pt x="1884490" y="500123"/>
                </a:cubicBezTo>
                <a:lnTo>
                  <a:pt x="1603221" y="72806"/>
                </a:lnTo>
                <a:close/>
              </a:path>
            </a:pathLst>
          </a:custGeom>
          <a:solidFill>
            <a:srgbClr val="1C1DD0"/>
          </a:solidFill>
          <a:ln w="84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5BFEDC-17F9-189D-C6EC-C05CBA92A102}"/>
              </a:ext>
            </a:extLst>
          </p:cNvPr>
          <p:cNvSpPr/>
          <p:nvPr/>
        </p:nvSpPr>
        <p:spPr>
          <a:xfrm>
            <a:off x="880309" y="4130094"/>
            <a:ext cx="3398522" cy="1725015"/>
          </a:xfrm>
          <a:custGeom>
            <a:avLst/>
            <a:gdLst>
              <a:gd name="connsiteX0" fmla="*/ 34474 w 2594117"/>
              <a:gd name="connsiteY0" fmla="*/ 476545 h 1316717"/>
              <a:gd name="connsiteX1" fmla="*/ 3861 w 2594117"/>
              <a:gd name="connsiteY1" fmla="*/ 537603 h 1316717"/>
              <a:gd name="connsiteX2" fmla="*/ 52402 w 2594117"/>
              <a:gd name="connsiteY2" fmla="*/ 583353 h 1316717"/>
              <a:gd name="connsiteX3" fmla="*/ 52402 w 2594117"/>
              <a:gd name="connsiteY3" fmla="*/ 583353 h 1316717"/>
              <a:gd name="connsiteX4" fmla="*/ 99421 w 2594117"/>
              <a:gd name="connsiteY4" fmla="*/ 595193 h 1316717"/>
              <a:gd name="connsiteX5" fmla="*/ 2133680 w 2594117"/>
              <a:gd name="connsiteY5" fmla="*/ 1115787 h 1316717"/>
              <a:gd name="connsiteX6" fmla="*/ 2587212 w 2594117"/>
              <a:gd name="connsiteY6" fmla="*/ 711980 h 1316717"/>
              <a:gd name="connsiteX7" fmla="*/ 2557106 w 2594117"/>
              <a:gd name="connsiteY7" fmla="*/ 656504 h 1316717"/>
              <a:gd name="connsiteX8" fmla="*/ 2118711 w 2594117"/>
              <a:gd name="connsiteY8" fmla="*/ 682212 h 1316717"/>
              <a:gd name="connsiteX9" fmla="*/ 2083870 w 2594117"/>
              <a:gd name="connsiteY9" fmla="*/ 659041 h 1316717"/>
              <a:gd name="connsiteX10" fmla="*/ 1972495 w 2594117"/>
              <a:gd name="connsiteY10" fmla="*/ 343183 h 1316717"/>
              <a:gd name="connsiteX11" fmla="*/ 1914567 w 2594117"/>
              <a:gd name="connsiteY11" fmla="*/ 330752 h 1316717"/>
              <a:gd name="connsiteX12" fmla="*/ 1752959 w 2594117"/>
              <a:gd name="connsiteY12" fmla="*/ 456672 h 1316717"/>
              <a:gd name="connsiteX13" fmla="*/ 760143 w 2594117"/>
              <a:gd name="connsiteY13" fmla="*/ 216587 h 1316717"/>
              <a:gd name="connsiteX14" fmla="*/ 772151 w 2594117"/>
              <a:gd name="connsiteY14" fmla="*/ 167707 h 1316717"/>
              <a:gd name="connsiteX15" fmla="*/ 794139 w 2594117"/>
              <a:gd name="connsiteY15" fmla="*/ 155022 h 1316717"/>
              <a:gd name="connsiteX16" fmla="*/ 783145 w 2594117"/>
              <a:gd name="connsiteY16" fmla="*/ 90666 h 1316717"/>
              <a:gd name="connsiteX17" fmla="*/ 688176 w 2594117"/>
              <a:gd name="connsiteY17" fmla="*/ 72907 h 1316717"/>
              <a:gd name="connsiteX18" fmla="*/ 301283 w 2594117"/>
              <a:gd name="connsiteY18" fmla="*/ 603 h 1316717"/>
              <a:gd name="connsiteX19" fmla="*/ 263735 w 2594117"/>
              <a:gd name="connsiteY19" fmla="*/ 19207 h 1316717"/>
              <a:gd name="connsiteX20" fmla="*/ 34474 w 2594117"/>
              <a:gd name="connsiteY20" fmla="*/ 476545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94117" h="1316717">
                <a:moveTo>
                  <a:pt x="34474" y="476545"/>
                </a:moveTo>
                <a:lnTo>
                  <a:pt x="3861" y="537603"/>
                </a:lnTo>
                <a:cubicBezTo>
                  <a:pt x="-11615" y="568470"/>
                  <a:pt x="22465" y="600605"/>
                  <a:pt x="52402" y="583353"/>
                </a:cubicBezTo>
                <a:lnTo>
                  <a:pt x="52402" y="583353"/>
                </a:lnTo>
                <a:cubicBezTo>
                  <a:pt x="68723" y="573966"/>
                  <a:pt x="89611" y="579125"/>
                  <a:pt x="99421" y="595193"/>
                </a:cubicBezTo>
                <a:cubicBezTo>
                  <a:pt x="521326" y="1289826"/>
                  <a:pt x="1426277" y="1524245"/>
                  <a:pt x="2133680" y="1115787"/>
                </a:cubicBezTo>
                <a:cubicBezTo>
                  <a:pt x="2316513" y="1010247"/>
                  <a:pt x="2468734" y="871727"/>
                  <a:pt x="2587212" y="711980"/>
                </a:cubicBezTo>
                <a:cubicBezTo>
                  <a:pt x="2604802" y="688301"/>
                  <a:pt x="2586620" y="654812"/>
                  <a:pt x="2557106" y="656504"/>
                </a:cubicBezTo>
                <a:lnTo>
                  <a:pt x="2118711" y="682212"/>
                </a:lnTo>
                <a:cubicBezTo>
                  <a:pt x="2103235" y="683142"/>
                  <a:pt x="2089028" y="673671"/>
                  <a:pt x="2083870" y="659041"/>
                </a:cubicBezTo>
                <a:lnTo>
                  <a:pt x="1972495" y="343183"/>
                </a:lnTo>
                <a:cubicBezTo>
                  <a:pt x="1963869" y="318743"/>
                  <a:pt x="1932579" y="312063"/>
                  <a:pt x="1914567" y="330752"/>
                </a:cubicBezTo>
                <a:cubicBezTo>
                  <a:pt x="1867886" y="378955"/>
                  <a:pt x="1813932" y="421577"/>
                  <a:pt x="1752959" y="456672"/>
                </a:cubicBezTo>
                <a:cubicBezTo>
                  <a:pt x="1409871" y="654812"/>
                  <a:pt x="972406" y="546229"/>
                  <a:pt x="760143" y="216587"/>
                </a:cubicBezTo>
                <a:cubicBezTo>
                  <a:pt x="749403" y="199927"/>
                  <a:pt x="754984" y="177601"/>
                  <a:pt x="772151" y="167707"/>
                </a:cubicBezTo>
                <a:lnTo>
                  <a:pt x="794139" y="155022"/>
                </a:lnTo>
                <a:cubicBezTo>
                  <a:pt x="822130" y="138870"/>
                  <a:pt x="814942" y="96586"/>
                  <a:pt x="783145" y="90666"/>
                </a:cubicBezTo>
                <a:lnTo>
                  <a:pt x="688176" y="72907"/>
                </a:lnTo>
                <a:lnTo>
                  <a:pt x="301283" y="603"/>
                </a:lnTo>
                <a:cubicBezTo>
                  <a:pt x="286061" y="-2273"/>
                  <a:pt x="270754" y="5338"/>
                  <a:pt x="263735" y="19207"/>
                </a:cubicBezTo>
                <a:lnTo>
                  <a:pt x="34474" y="476545"/>
                </a:lnTo>
                <a:close/>
              </a:path>
            </a:pathLst>
          </a:custGeom>
          <a:solidFill>
            <a:srgbClr val="209BFD"/>
          </a:solidFill>
          <a:ln w="84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95764C8-1F02-2BCF-77BB-6C5EF013F67F}"/>
              </a:ext>
            </a:extLst>
          </p:cNvPr>
          <p:cNvSpPr/>
          <p:nvPr/>
        </p:nvSpPr>
        <p:spPr>
          <a:xfrm>
            <a:off x="2869191" y="1933819"/>
            <a:ext cx="1789585" cy="3090114"/>
          </a:xfrm>
          <a:custGeom>
            <a:avLst/>
            <a:gdLst>
              <a:gd name="connsiteX0" fmla="*/ 1111368 w 1366004"/>
              <a:gd name="connsiteY0" fmla="*/ 2328710 h 2358708"/>
              <a:gd name="connsiteX1" fmla="*/ 1179529 w 1366004"/>
              <a:gd name="connsiteY1" fmla="*/ 2324735 h 2358708"/>
              <a:gd name="connsiteX2" fmla="*/ 1194920 w 1366004"/>
              <a:gd name="connsiteY2" fmla="*/ 2259787 h 2358708"/>
              <a:gd name="connsiteX3" fmla="*/ 1194920 w 1366004"/>
              <a:gd name="connsiteY3" fmla="*/ 2259787 h 2358708"/>
              <a:gd name="connsiteX4" fmla="*/ 1181643 w 1366004"/>
              <a:gd name="connsiteY4" fmla="*/ 2213191 h 2358708"/>
              <a:gd name="connsiteX5" fmla="*/ 615382 w 1366004"/>
              <a:gd name="connsiteY5" fmla="*/ 191196 h 2358708"/>
              <a:gd name="connsiteX6" fmla="*/ 38805 w 1366004"/>
              <a:gd name="connsiteY6" fmla="*/ 244 h 2358708"/>
              <a:gd name="connsiteX7" fmla="*/ 5824 w 1366004"/>
              <a:gd name="connsiteY7" fmla="*/ 54028 h 2358708"/>
              <a:gd name="connsiteX8" fmla="*/ 247263 w 1366004"/>
              <a:gd name="connsiteY8" fmla="*/ 420795 h 2358708"/>
              <a:gd name="connsiteX9" fmla="*/ 244641 w 1366004"/>
              <a:gd name="connsiteY9" fmla="*/ 462571 h 2358708"/>
              <a:gd name="connsiteX10" fmla="*/ 26796 w 1366004"/>
              <a:gd name="connsiteY10" fmla="*/ 716948 h 2358708"/>
              <a:gd name="connsiteX11" fmla="*/ 44978 w 1366004"/>
              <a:gd name="connsiteY11" fmla="*/ 773354 h 2358708"/>
              <a:gd name="connsiteX12" fmla="*/ 234831 w 1366004"/>
              <a:gd name="connsiteY12" fmla="*/ 850310 h 2358708"/>
              <a:gd name="connsiteX13" fmla="*/ 523374 w 1366004"/>
              <a:gd name="connsiteY13" fmla="*/ 1830103 h 2358708"/>
              <a:gd name="connsiteX14" fmla="*/ 475001 w 1366004"/>
              <a:gd name="connsiteY14" fmla="*/ 1844141 h 2358708"/>
              <a:gd name="connsiteX15" fmla="*/ 453014 w 1366004"/>
              <a:gd name="connsiteY15" fmla="*/ 1831456 h 2358708"/>
              <a:gd name="connsiteX16" fmla="*/ 402781 w 1366004"/>
              <a:gd name="connsiteY16" fmla="*/ 1873147 h 2358708"/>
              <a:gd name="connsiteX17" fmla="*/ 434917 w 1366004"/>
              <a:gd name="connsiteY17" fmla="*/ 1964226 h 2358708"/>
              <a:gd name="connsiteX18" fmla="*/ 565742 w 1366004"/>
              <a:gd name="connsiteY18" fmla="*/ 2335475 h 2358708"/>
              <a:gd name="connsiteX19" fmla="*/ 600583 w 1366004"/>
              <a:gd name="connsiteY19" fmla="*/ 2358646 h 2358708"/>
              <a:gd name="connsiteX20" fmla="*/ 1111368 w 1366004"/>
              <a:gd name="connsiteY20" fmla="*/ 2328710 h 23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6004" h="2358708">
                <a:moveTo>
                  <a:pt x="1111368" y="2328710"/>
                </a:moveTo>
                <a:lnTo>
                  <a:pt x="1179529" y="2324735"/>
                </a:lnTo>
                <a:cubicBezTo>
                  <a:pt x="1214032" y="2322705"/>
                  <a:pt x="1224857" y="2277124"/>
                  <a:pt x="1194920" y="2259787"/>
                </a:cubicBezTo>
                <a:lnTo>
                  <a:pt x="1194920" y="2259787"/>
                </a:lnTo>
                <a:cubicBezTo>
                  <a:pt x="1178598" y="2250401"/>
                  <a:pt x="1172679" y="2229682"/>
                  <a:pt x="1181643" y="2213191"/>
                </a:cubicBezTo>
                <a:cubicBezTo>
                  <a:pt x="1572342" y="1500461"/>
                  <a:pt x="1322785" y="599569"/>
                  <a:pt x="615382" y="191196"/>
                </a:cubicBezTo>
                <a:cubicBezTo>
                  <a:pt x="432464" y="85572"/>
                  <a:pt x="236353" y="23077"/>
                  <a:pt x="38805" y="244"/>
                </a:cubicBezTo>
                <a:cubicBezTo>
                  <a:pt x="9460" y="-3139"/>
                  <a:pt x="-10413" y="29419"/>
                  <a:pt x="5824" y="54028"/>
                </a:cubicBezTo>
                <a:lnTo>
                  <a:pt x="247263" y="420795"/>
                </a:lnTo>
                <a:cubicBezTo>
                  <a:pt x="255804" y="433734"/>
                  <a:pt x="254704" y="450816"/>
                  <a:pt x="244641" y="462571"/>
                </a:cubicBezTo>
                <a:lnTo>
                  <a:pt x="26796" y="716948"/>
                </a:lnTo>
                <a:cubicBezTo>
                  <a:pt x="9883" y="736652"/>
                  <a:pt x="19777" y="767012"/>
                  <a:pt x="44978" y="773354"/>
                </a:cubicBezTo>
                <a:cubicBezTo>
                  <a:pt x="110010" y="789676"/>
                  <a:pt x="173943" y="815131"/>
                  <a:pt x="234831" y="850310"/>
                </a:cubicBezTo>
                <a:cubicBezTo>
                  <a:pt x="577919" y="1048451"/>
                  <a:pt x="702656" y="1481518"/>
                  <a:pt x="523374" y="1830103"/>
                </a:cubicBezTo>
                <a:cubicBezTo>
                  <a:pt x="514325" y="1847693"/>
                  <a:pt x="492168" y="1854035"/>
                  <a:pt x="475001" y="1844141"/>
                </a:cubicBezTo>
                <a:lnTo>
                  <a:pt x="453014" y="1831456"/>
                </a:lnTo>
                <a:cubicBezTo>
                  <a:pt x="425022" y="1815304"/>
                  <a:pt x="392041" y="1842703"/>
                  <a:pt x="402781" y="1873147"/>
                </a:cubicBezTo>
                <a:lnTo>
                  <a:pt x="434917" y="1964226"/>
                </a:lnTo>
                <a:lnTo>
                  <a:pt x="565742" y="2335475"/>
                </a:lnTo>
                <a:cubicBezTo>
                  <a:pt x="570900" y="2350105"/>
                  <a:pt x="585108" y="2359577"/>
                  <a:pt x="600583" y="2358646"/>
                </a:cubicBezTo>
                <a:lnTo>
                  <a:pt x="1111368" y="2328710"/>
                </a:lnTo>
                <a:close/>
              </a:path>
            </a:pathLst>
          </a:custGeom>
          <a:solidFill>
            <a:srgbClr val="01598D"/>
          </a:solidFill>
          <a:ln w="84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AF149A-6699-048A-7DA4-616091A98FF5}"/>
              </a:ext>
            </a:extLst>
          </p:cNvPr>
          <p:cNvSpPr/>
          <p:nvPr/>
        </p:nvSpPr>
        <p:spPr>
          <a:xfrm rot="18570347" flipH="1">
            <a:off x="1072033" y="2893315"/>
            <a:ext cx="859210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3F9D78-020E-F708-4889-BC52938B08A4}"/>
              </a:ext>
            </a:extLst>
          </p:cNvPr>
          <p:cNvSpPr/>
          <p:nvPr/>
        </p:nvSpPr>
        <p:spPr>
          <a:xfrm rot="3740887">
            <a:off x="3424287" y="3219422"/>
            <a:ext cx="127913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871203-1782-2AD4-E954-3FB07E6C90D5}"/>
              </a:ext>
            </a:extLst>
          </p:cNvPr>
          <p:cNvSpPr/>
          <p:nvPr/>
        </p:nvSpPr>
        <p:spPr>
          <a:xfrm>
            <a:off x="2003546" y="5143078"/>
            <a:ext cx="1152047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</a:t>
            </a:r>
          </a:p>
        </p:txBody>
      </p:sp>
      <p:pic>
        <p:nvPicPr>
          <p:cNvPr id="47" name="Google Shape;153;p3">
            <a:extLst>
              <a:ext uri="{FF2B5EF4-FFF2-40B4-BE49-F238E27FC236}">
                <a16:creationId xmlns:a16="http://schemas.microsoft.com/office/drawing/2014/main" id="{FBA7D2F2-80A6-19ED-2DC4-3D54E25821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61796" y="3680517"/>
            <a:ext cx="1045508" cy="38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A logo of a bird&#10;&#10;AI-generated content may be incorrect.">
            <a:extLst>
              <a:ext uri="{FF2B5EF4-FFF2-40B4-BE49-F238E27FC236}">
                <a16:creationId xmlns:a16="http://schemas.microsoft.com/office/drawing/2014/main" id="{9C9D79E5-CE10-1C69-3917-14543E4E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16" y="2140258"/>
            <a:ext cx="523875" cy="523875"/>
          </a:xfrm>
          <a:prstGeom prst="rect">
            <a:avLst/>
          </a:prstGeom>
        </p:spPr>
      </p:pic>
      <p:pic>
        <p:nvPicPr>
          <p:cNvPr id="50" name="Graphic 49" descr="Robot Hand outline">
            <a:extLst>
              <a:ext uri="{FF2B5EF4-FFF2-40B4-BE49-F238E27FC236}">
                <a16:creationId xmlns:a16="http://schemas.microsoft.com/office/drawing/2014/main" id="{27F84C82-0A4C-33D7-0A89-E8A101677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710" y="4151385"/>
            <a:ext cx="668520" cy="668520"/>
          </a:xfrm>
          <a:prstGeom prst="rect">
            <a:avLst/>
          </a:prstGeom>
        </p:spPr>
      </p:pic>
      <p:pic>
        <p:nvPicPr>
          <p:cNvPr id="52" name="Graphic 51" descr="Gears outline">
            <a:extLst>
              <a:ext uri="{FF2B5EF4-FFF2-40B4-BE49-F238E27FC236}">
                <a16:creationId xmlns:a16="http://schemas.microsoft.com/office/drawing/2014/main" id="{8B0C07CD-60B0-AE2B-732F-26498BB02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2621" y="4434988"/>
            <a:ext cx="638034" cy="63803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BE02CB8-9CBE-44B2-3C97-3BF8C7888118}"/>
              </a:ext>
            </a:extLst>
          </p:cNvPr>
          <p:cNvSpPr/>
          <p:nvPr/>
        </p:nvSpPr>
        <p:spPr>
          <a:xfrm>
            <a:off x="5587294" y="1740980"/>
            <a:ext cx="1224755" cy="1377475"/>
          </a:xfrm>
          <a:prstGeom prst="rect">
            <a:avLst/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DD24165-9003-A480-3C58-A5570AEA15A0}"/>
              </a:ext>
            </a:extLst>
          </p:cNvPr>
          <p:cNvSpPr/>
          <p:nvPr/>
        </p:nvSpPr>
        <p:spPr>
          <a:xfrm>
            <a:off x="5587294" y="3182786"/>
            <a:ext cx="1224755" cy="1377475"/>
          </a:xfrm>
          <a:prstGeom prst="rect">
            <a:avLst/>
          </a:prstGeom>
          <a:solidFill>
            <a:srgbClr val="01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36A996-C62D-56E9-8281-A4507DBA638A}"/>
              </a:ext>
            </a:extLst>
          </p:cNvPr>
          <p:cNvSpPr/>
          <p:nvPr/>
        </p:nvSpPr>
        <p:spPr>
          <a:xfrm>
            <a:off x="5587294" y="4624595"/>
            <a:ext cx="1224755" cy="1377475"/>
          </a:xfrm>
          <a:prstGeom prst="rect">
            <a:avLst/>
          </a:prstGeom>
          <a:solidFill>
            <a:srgbClr val="209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E6BA31F-90BF-8F59-AEE0-BDEFF6594D03}"/>
              </a:ext>
            </a:extLst>
          </p:cNvPr>
          <p:cNvGrpSpPr/>
          <p:nvPr/>
        </p:nvGrpSpPr>
        <p:grpSpPr>
          <a:xfrm>
            <a:off x="6812049" y="1740980"/>
            <a:ext cx="4618969" cy="1377475"/>
            <a:chOff x="5562600" y="1328376"/>
            <a:chExt cx="1601786" cy="1602796"/>
          </a:xfrm>
          <a:solidFill>
            <a:schemeClr val="bg1">
              <a:lumMod val="95000"/>
            </a:schemeClr>
          </a:solidFill>
        </p:grpSpPr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4222B025-1B5A-07CB-1070-4347528D8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328376"/>
              <a:ext cx="1601786" cy="16027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D3CA5A-D2A5-1B05-07B8-B7E9E18F20D8}"/>
                </a:ext>
              </a:extLst>
            </p:cNvPr>
            <p:cNvSpPr/>
            <p:nvPr/>
          </p:nvSpPr>
          <p:spPr>
            <a:xfrm>
              <a:off x="5562600" y="1328376"/>
              <a:ext cx="1601786" cy="160113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E1C38B-ACCF-BB85-090D-9751604C9162}"/>
              </a:ext>
            </a:extLst>
          </p:cNvPr>
          <p:cNvGrpSpPr/>
          <p:nvPr/>
        </p:nvGrpSpPr>
        <p:grpSpPr>
          <a:xfrm>
            <a:off x="6812049" y="3182786"/>
            <a:ext cx="4618969" cy="1377475"/>
            <a:chOff x="5562600" y="1328376"/>
            <a:chExt cx="1601786" cy="1602796"/>
          </a:xfrm>
          <a:solidFill>
            <a:schemeClr val="bg1">
              <a:lumMod val="95000"/>
            </a:schemeClr>
          </a:solidFill>
        </p:grpSpPr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FA1CCCB0-4419-3757-AA49-C8FE91AFA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328376"/>
              <a:ext cx="1601786" cy="16027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3A18A21-EFD0-F7F9-68FC-C7384EC44B97}"/>
                </a:ext>
              </a:extLst>
            </p:cNvPr>
            <p:cNvSpPr/>
            <p:nvPr/>
          </p:nvSpPr>
          <p:spPr>
            <a:xfrm>
              <a:off x="5562600" y="1328376"/>
              <a:ext cx="1601786" cy="160113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1238CE-4578-EA32-4E37-CFD3EBF3A196}"/>
              </a:ext>
            </a:extLst>
          </p:cNvPr>
          <p:cNvGrpSpPr/>
          <p:nvPr/>
        </p:nvGrpSpPr>
        <p:grpSpPr>
          <a:xfrm>
            <a:off x="6812049" y="4624595"/>
            <a:ext cx="4618969" cy="1377475"/>
            <a:chOff x="5562600" y="1328376"/>
            <a:chExt cx="1601786" cy="1602796"/>
          </a:xfrm>
          <a:solidFill>
            <a:schemeClr val="bg1">
              <a:lumMod val="95000"/>
            </a:schemeClr>
          </a:solidFill>
        </p:grpSpPr>
        <p:sp>
          <p:nvSpPr>
            <p:cNvPr id="63" name="Oval 11">
              <a:extLst>
                <a:ext uri="{FF2B5EF4-FFF2-40B4-BE49-F238E27FC236}">
                  <a16:creationId xmlns:a16="http://schemas.microsoft.com/office/drawing/2014/main" id="{6F618334-265D-4625-1A43-A3149F6AD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328376"/>
              <a:ext cx="1601786" cy="16027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32766AC-2B46-3E2A-179D-1F3631F030BC}"/>
                </a:ext>
              </a:extLst>
            </p:cNvPr>
            <p:cNvSpPr/>
            <p:nvPr/>
          </p:nvSpPr>
          <p:spPr>
            <a:xfrm>
              <a:off x="5562600" y="1328376"/>
              <a:ext cx="1601786" cy="160113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AE9E3B6-2552-DDC5-9F0E-37DF3464B1A1}"/>
              </a:ext>
            </a:extLst>
          </p:cNvPr>
          <p:cNvSpPr/>
          <p:nvPr/>
        </p:nvSpPr>
        <p:spPr>
          <a:xfrm flipH="1">
            <a:off x="7304618" y="2121941"/>
            <a:ext cx="3276296" cy="61555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Unleash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innovation with</a:t>
            </a:r>
            <a:r>
              <a:rPr lang="en-US" sz="20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low-code design.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BE1088-E6A4-012E-A4DD-688C229DD9AE}"/>
              </a:ext>
            </a:extLst>
          </p:cNvPr>
          <p:cNvSpPr/>
          <p:nvPr/>
        </p:nvSpPr>
        <p:spPr>
          <a:xfrm flipH="1">
            <a:off x="7276723" y="3409862"/>
            <a:ext cx="3667047" cy="92333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2000" b="1">
                <a:solidFill>
                  <a:srgbClr val="0159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</a:t>
            </a:r>
            <a:r>
              <a:rPr lang="en-US" sz="2000" b="1">
                <a:solidFill>
                  <a:srgbClr val="B419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end-to-end processes with a </a:t>
            </a:r>
            <a:r>
              <a:rPr lang="en-US" sz="2000" b="1">
                <a:solidFill>
                  <a:srgbClr val="0159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unified platform and induced AI.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3B35BCD-5EF5-A118-B594-FA3D4C8E8412}"/>
              </a:ext>
            </a:extLst>
          </p:cNvPr>
          <p:cNvSpPr/>
          <p:nvPr/>
        </p:nvSpPr>
        <p:spPr>
          <a:xfrm flipH="1">
            <a:off x="7276724" y="5005559"/>
            <a:ext cx="3841141" cy="61555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2000" b="1">
                <a:solidFill>
                  <a:srgbClr val="209BF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efficiency with </a:t>
            </a:r>
            <a:r>
              <a:rPr lang="en-US" sz="2000" b="1">
                <a:solidFill>
                  <a:srgbClr val="209BF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mining.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772EF28-38E1-1CD3-06BB-69A7395C1845}"/>
              </a:ext>
            </a:extLst>
          </p:cNvPr>
          <p:cNvGrpSpPr/>
          <p:nvPr/>
        </p:nvGrpSpPr>
        <p:grpSpPr>
          <a:xfrm>
            <a:off x="6526102" y="5027432"/>
            <a:ext cx="571895" cy="571798"/>
            <a:chOff x="1625600" y="2328863"/>
            <a:chExt cx="1005840" cy="1006475"/>
          </a:xfrm>
        </p:grpSpPr>
        <p:sp>
          <p:nvSpPr>
            <p:cNvPr id="69" name="Oval 11">
              <a:extLst>
                <a:ext uri="{FF2B5EF4-FFF2-40B4-BE49-F238E27FC236}">
                  <a16:creationId xmlns:a16="http://schemas.microsoft.com/office/drawing/2014/main" id="{7372B362-D8BE-EE67-9CF3-BFFDA3DB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328863"/>
              <a:ext cx="1005840" cy="1006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762F7A1-59FB-2AF8-9D87-E18266750B10}"/>
                </a:ext>
              </a:extLst>
            </p:cNvPr>
            <p:cNvSpPr/>
            <p:nvPr/>
          </p:nvSpPr>
          <p:spPr>
            <a:xfrm>
              <a:off x="1690270" y="2393859"/>
              <a:ext cx="876501" cy="8764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209BF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621F3C8-86CF-2EA8-081B-82419566A70D}"/>
              </a:ext>
            </a:extLst>
          </p:cNvPr>
          <p:cNvGrpSpPr/>
          <p:nvPr/>
        </p:nvGrpSpPr>
        <p:grpSpPr>
          <a:xfrm>
            <a:off x="6526102" y="3585624"/>
            <a:ext cx="571895" cy="571798"/>
            <a:chOff x="1625600" y="2328863"/>
            <a:chExt cx="1005840" cy="1006475"/>
          </a:xfrm>
        </p:grpSpPr>
        <p:sp>
          <p:nvSpPr>
            <p:cNvPr id="72" name="Oval 11">
              <a:extLst>
                <a:ext uri="{FF2B5EF4-FFF2-40B4-BE49-F238E27FC236}">
                  <a16:creationId xmlns:a16="http://schemas.microsoft.com/office/drawing/2014/main" id="{2D6085FB-C351-9F4F-FF86-9226A96BC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328863"/>
              <a:ext cx="1005840" cy="1006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E23ADA8-7079-FF9E-E6CD-68AB4FDC52AE}"/>
                </a:ext>
              </a:extLst>
            </p:cNvPr>
            <p:cNvSpPr/>
            <p:nvPr/>
          </p:nvSpPr>
          <p:spPr>
            <a:xfrm>
              <a:off x="1690270" y="2393859"/>
              <a:ext cx="876501" cy="8764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1598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8D7A1D-7FFD-2540-6DB3-6A955F453651}"/>
              </a:ext>
            </a:extLst>
          </p:cNvPr>
          <p:cNvGrpSpPr/>
          <p:nvPr/>
        </p:nvGrpSpPr>
        <p:grpSpPr>
          <a:xfrm>
            <a:off x="6526102" y="2143818"/>
            <a:ext cx="571895" cy="571798"/>
            <a:chOff x="1625600" y="2328863"/>
            <a:chExt cx="1005840" cy="1006475"/>
          </a:xfrm>
        </p:grpSpPr>
        <p:sp>
          <p:nvSpPr>
            <p:cNvPr id="75" name="Oval 11">
              <a:extLst>
                <a:ext uri="{FF2B5EF4-FFF2-40B4-BE49-F238E27FC236}">
                  <a16:creationId xmlns:a16="http://schemas.microsoft.com/office/drawing/2014/main" id="{BB41C11B-064E-CAB0-B586-7AD891DF1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328863"/>
              <a:ext cx="1005840" cy="1006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4509664-6D90-E323-C6E1-463D096F8436}"/>
                </a:ext>
              </a:extLst>
            </p:cNvPr>
            <p:cNvSpPr/>
            <p:nvPr/>
          </p:nvSpPr>
          <p:spPr>
            <a:xfrm>
              <a:off x="1690270" y="2393859"/>
              <a:ext cx="876501" cy="8764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1C1DD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93" name="Picture 92" descr="A logo of a bird&#10;&#10;AI-generated content may be incorrect.">
            <a:extLst>
              <a:ext uri="{FF2B5EF4-FFF2-40B4-BE49-F238E27FC236}">
                <a16:creationId xmlns:a16="http://schemas.microsoft.com/office/drawing/2014/main" id="{F2BD7CDD-68D2-AD53-3AC2-1CB45033D10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76" y="2140258"/>
            <a:ext cx="523875" cy="523875"/>
          </a:xfrm>
          <a:prstGeom prst="rect">
            <a:avLst/>
          </a:prstGeom>
        </p:spPr>
      </p:pic>
      <p:pic>
        <p:nvPicPr>
          <p:cNvPr id="94" name="Graphic 93" descr="Gears outline">
            <a:extLst>
              <a:ext uri="{FF2B5EF4-FFF2-40B4-BE49-F238E27FC236}">
                <a16:creationId xmlns:a16="http://schemas.microsoft.com/office/drawing/2014/main" id="{3BD1CFD8-765E-778D-75B6-9F949577C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6206" y="4957297"/>
            <a:ext cx="638034" cy="638034"/>
          </a:xfrm>
          <a:prstGeom prst="rect">
            <a:avLst/>
          </a:prstGeom>
        </p:spPr>
      </p:pic>
      <p:pic>
        <p:nvPicPr>
          <p:cNvPr id="95" name="Graphic 94" descr="Robot Hand outline">
            <a:extLst>
              <a:ext uri="{FF2B5EF4-FFF2-40B4-BE49-F238E27FC236}">
                <a16:creationId xmlns:a16="http://schemas.microsoft.com/office/drawing/2014/main" id="{01CB409C-884A-EA09-9C60-0E2E6E173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8219" y="3536548"/>
            <a:ext cx="668520" cy="6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2EE2-C5F2-2E79-8191-E4A6212F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Appian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102829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8920FB-975C-6045-70B4-32463BD4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r="4061"/>
          <a:stretch/>
        </p:blipFill>
        <p:spPr bwMode="auto">
          <a:xfrm>
            <a:off x="520385" y="1466631"/>
            <a:ext cx="2922236" cy="4797388"/>
          </a:xfrm>
          <a:prstGeom prst="roundRect">
            <a:avLst>
              <a:gd name="adj" fmla="val 51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4D895D-C3B0-1C9F-2B87-4000E74812B4}"/>
              </a:ext>
            </a:extLst>
          </p:cNvPr>
          <p:cNvSpPr>
            <a:spLocks/>
          </p:cNvSpPr>
          <p:nvPr/>
        </p:nvSpPr>
        <p:spPr>
          <a:xfrm>
            <a:off x="520384" y="1466631"/>
            <a:ext cx="2922238" cy="4797388"/>
          </a:xfrm>
          <a:prstGeom prst="roundRect">
            <a:avLst>
              <a:gd name="adj" fmla="val 3363"/>
            </a:avLst>
          </a:prstGeom>
          <a:gradFill>
            <a:gsLst>
              <a:gs pos="0">
                <a:srgbClr val="020A51"/>
              </a:gs>
              <a:gs pos="100000">
                <a:srgbClr val="B4198A">
                  <a:alpha val="12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7C3642-35C2-F882-C0D9-CC680B1C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Appian COE setup for a large US Bank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596880-F80C-357F-CAA3-C8B412D16166}"/>
              </a:ext>
            </a:extLst>
          </p:cNvPr>
          <p:cNvSpPr/>
          <p:nvPr/>
        </p:nvSpPr>
        <p:spPr>
          <a:xfrm>
            <a:off x="3650427" y="2156412"/>
            <a:ext cx="4832154" cy="1567343"/>
          </a:xfrm>
          <a:prstGeom prst="roundRect">
            <a:avLst>
              <a:gd name="adj" fmla="val 2731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77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4EED88-60BD-D168-E15F-2E03699C222E}"/>
              </a:ext>
            </a:extLst>
          </p:cNvPr>
          <p:cNvGrpSpPr/>
          <p:nvPr/>
        </p:nvGrpSpPr>
        <p:grpSpPr>
          <a:xfrm>
            <a:off x="4223145" y="1678855"/>
            <a:ext cx="1811906" cy="369332"/>
            <a:chOff x="3741134" y="1724254"/>
            <a:chExt cx="1663737" cy="3693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6E48DB-74C2-DCCA-0A03-E315A9815F0B}"/>
                </a:ext>
              </a:extLst>
            </p:cNvPr>
            <p:cNvSpPr/>
            <p:nvPr/>
          </p:nvSpPr>
          <p:spPr>
            <a:xfrm>
              <a:off x="3741134" y="1724254"/>
              <a:ext cx="1663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Frutiger 45 bold"/>
                  <a:ea typeface="+mn-ea"/>
                  <a:cs typeface="Arial" pitchFamily="34" charset="0"/>
                </a:rPr>
                <a:t>Client Challenges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7933D39-84F6-5D31-7CE5-A91E0F0CAC8A}"/>
                </a:ext>
              </a:extLst>
            </p:cNvPr>
            <p:cNvSpPr/>
            <p:nvPr/>
          </p:nvSpPr>
          <p:spPr>
            <a:xfrm rot="5400000">
              <a:off x="4118641" y="1754913"/>
              <a:ext cx="31704" cy="589898"/>
            </a:xfrm>
            <a:prstGeom prst="roundRect">
              <a:avLst/>
            </a:prstGeom>
            <a:solidFill>
              <a:srgbClr val="020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  <p:pic>
        <p:nvPicPr>
          <p:cNvPr id="32" name="Graphic 7">
            <a:extLst>
              <a:ext uri="{FF2B5EF4-FFF2-40B4-BE49-F238E27FC236}">
                <a16:creationId xmlns:a16="http://schemas.microsoft.com/office/drawing/2014/main" id="{C980BE24-714F-24B7-93F5-E43F78CCAF3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858" y="1534631"/>
            <a:ext cx="526482" cy="514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FDA59-9DE6-6781-A2E8-69AC00E1028D}"/>
              </a:ext>
            </a:extLst>
          </p:cNvPr>
          <p:cNvSpPr txBox="1"/>
          <p:nvPr/>
        </p:nvSpPr>
        <p:spPr>
          <a:xfrm>
            <a:off x="3701198" y="2223261"/>
            <a:ext cx="3860538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Lack of thought Leadership and Governance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Prioritization of the use cases 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Non-alignment to Org strategic initiatives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Lack of Scalability and Efficiency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Non-adherence to Standards and Best practices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Longer cycles for Skill Development &amp; upliftment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323BFE-9973-834B-7D2B-35994B685DAB}"/>
              </a:ext>
            </a:extLst>
          </p:cNvPr>
          <p:cNvGrpSpPr/>
          <p:nvPr/>
        </p:nvGrpSpPr>
        <p:grpSpPr>
          <a:xfrm>
            <a:off x="8821926" y="1466630"/>
            <a:ext cx="2791112" cy="582037"/>
            <a:chOff x="8821926" y="1466630"/>
            <a:chExt cx="2791112" cy="5820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DC447B-59C2-B096-5B48-2545B751253E}"/>
                </a:ext>
              </a:extLst>
            </p:cNvPr>
            <p:cNvGrpSpPr/>
            <p:nvPr/>
          </p:nvGrpSpPr>
          <p:grpSpPr>
            <a:xfrm>
              <a:off x="9321192" y="1679335"/>
              <a:ext cx="2291846" cy="369332"/>
              <a:chOff x="4255587" y="1414394"/>
              <a:chExt cx="2104430" cy="3693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0F721A6-6758-237B-96BA-75B6E9CB60C6}"/>
                  </a:ext>
                </a:extLst>
              </p:cNvPr>
              <p:cNvSpPr/>
              <p:nvPr/>
            </p:nvSpPr>
            <p:spPr>
              <a:xfrm>
                <a:off x="4255587" y="1414394"/>
                <a:ext cx="2104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What </a:t>
                </a: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LTIMindtree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 Did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7AD846A-C46D-869D-FE06-77831EF1B246}"/>
                  </a:ext>
                </a:extLst>
              </p:cNvPr>
              <p:cNvSpPr/>
              <p:nvPr/>
            </p:nvSpPr>
            <p:spPr>
              <a:xfrm rot="5400000">
                <a:off x="4633094" y="144505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c 12">
              <a:extLst>
                <a:ext uri="{FF2B5EF4-FFF2-40B4-BE49-F238E27FC236}">
                  <a16:creationId xmlns:a16="http://schemas.microsoft.com/office/drawing/2014/main" id="{B773CAFB-1A3C-0625-48E6-81A0436F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1926" y="1466630"/>
              <a:ext cx="532534" cy="53253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781FBE-604E-790C-16F3-292B394CBB43}"/>
              </a:ext>
            </a:extLst>
          </p:cNvPr>
          <p:cNvCxnSpPr>
            <a:cxnSpLocks/>
          </p:cNvCxnSpPr>
          <p:nvPr/>
        </p:nvCxnSpPr>
        <p:spPr>
          <a:xfrm>
            <a:off x="8717381" y="1290817"/>
            <a:ext cx="0" cy="510998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AB090C-4EE2-630F-F0C2-0E253749E65F}"/>
              </a:ext>
            </a:extLst>
          </p:cNvPr>
          <p:cNvSpPr/>
          <p:nvPr/>
        </p:nvSpPr>
        <p:spPr>
          <a:xfrm>
            <a:off x="8815990" y="2156412"/>
            <a:ext cx="2842609" cy="4107607"/>
          </a:xfrm>
          <a:prstGeom prst="roundRect">
            <a:avLst>
              <a:gd name="adj" fmla="val 2731"/>
            </a:avLst>
          </a:prstGeom>
          <a:gradFill flip="none" rotWithShape="1">
            <a:gsLst>
              <a:gs pos="0">
                <a:srgbClr val="192754"/>
              </a:gs>
              <a:gs pos="100000">
                <a:srgbClr val="020A5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0B6FD-810F-2522-96A4-3D5E0862B67F}"/>
              </a:ext>
            </a:extLst>
          </p:cNvPr>
          <p:cNvSpPr/>
          <p:nvPr/>
        </p:nvSpPr>
        <p:spPr>
          <a:xfrm>
            <a:off x="9354460" y="2389183"/>
            <a:ext cx="2175467" cy="654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bg1"/>
                </a:solidFill>
                <a:latin typeface="+mj-lt"/>
              </a:rPr>
              <a:t>Appian COE was setup </a:t>
            </a:r>
            <a:br>
              <a:rPr lang="en-US" sz="1200">
                <a:solidFill>
                  <a:schemeClr val="bg1"/>
                </a:solidFill>
                <a:latin typeface="+mj-lt"/>
              </a:rPr>
            </a:br>
            <a:r>
              <a:rPr lang="en-US" sz="1200">
                <a:solidFill>
                  <a:schemeClr val="bg1"/>
                </a:solidFill>
                <a:latin typeface="+mj-lt"/>
              </a:rPr>
              <a:t>to streamline use case prioritization and governance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111063-1844-ACC1-FFC0-6560A7EF1CD6}"/>
              </a:ext>
            </a:extLst>
          </p:cNvPr>
          <p:cNvCxnSpPr>
            <a:cxnSpLocks/>
          </p:cNvCxnSpPr>
          <p:nvPr/>
        </p:nvCxnSpPr>
        <p:spPr>
          <a:xfrm>
            <a:off x="8877438" y="4272817"/>
            <a:ext cx="269696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>
            <a:extLst>
              <a:ext uri="{FF2B5EF4-FFF2-40B4-BE49-F238E27FC236}">
                <a16:creationId xmlns:a16="http://schemas.microsoft.com/office/drawing/2014/main" id="{9B4AB8B8-8454-699A-BEB5-B75AC4E7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8046" y="2471812"/>
            <a:ext cx="440917" cy="4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7AFDD99-CBEA-C3FD-E0EF-1614C78751BB}"/>
              </a:ext>
            </a:extLst>
          </p:cNvPr>
          <p:cNvGrpSpPr/>
          <p:nvPr/>
        </p:nvGrpSpPr>
        <p:grpSpPr>
          <a:xfrm>
            <a:off x="3650427" y="3896703"/>
            <a:ext cx="4832154" cy="2367316"/>
            <a:chOff x="3695377" y="1475639"/>
            <a:chExt cx="4832154" cy="236731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6BEDBCA-9648-7A5A-704D-E9AF023247B8}"/>
                </a:ext>
              </a:extLst>
            </p:cNvPr>
            <p:cNvSpPr/>
            <p:nvPr/>
          </p:nvSpPr>
          <p:spPr>
            <a:xfrm>
              <a:off x="3695377" y="2097420"/>
              <a:ext cx="4832154" cy="1745535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77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072F5BF-B04A-74CF-7BBD-7D2D560340BA}"/>
                </a:ext>
              </a:extLst>
            </p:cNvPr>
            <p:cNvGrpSpPr/>
            <p:nvPr/>
          </p:nvGrpSpPr>
          <p:grpSpPr>
            <a:xfrm>
              <a:off x="4268096" y="1619863"/>
              <a:ext cx="968470" cy="369332"/>
              <a:chOff x="3741134" y="1724254"/>
              <a:chExt cx="889273" cy="3693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CD191D-D67F-CF3A-7EF6-ECFCA224FE67}"/>
                  </a:ext>
                </a:extLst>
              </p:cNvPr>
              <p:cNvSpPr/>
              <p:nvPr/>
            </p:nvSpPr>
            <p:spPr>
              <a:xfrm>
                <a:off x="3741134" y="1724254"/>
                <a:ext cx="889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Benefits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B7D7111-0B5F-BA52-4D4D-FA2B478CFF4B}"/>
                  </a:ext>
                </a:extLst>
              </p:cNvPr>
              <p:cNvSpPr/>
              <p:nvPr/>
            </p:nvSpPr>
            <p:spPr>
              <a:xfrm rot="5400000">
                <a:off x="4118641" y="175491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44" name="Graphic 7">
              <a:extLst>
                <a:ext uri="{FF2B5EF4-FFF2-40B4-BE49-F238E27FC236}">
                  <a16:creationId xmlns:a16="http://schemas.microsoft.com/office/drawing/2014/main" id="{83BBE4AE-71F0-F150-7865-3248000F3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791" y="1475639"/>
              <a:ext cx="514516" cy="51451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2A08E0D-727B-A0C7-10F2-69A9ADB49288}"/>
              </a:ext>
            </a:extLst>
          </p:cNvPr>
          <p:cNvGrpSpPr/>
          <p:nvPr/>
        </p:nvGrpSpPr>
        <p:grpSpPr>
          <a:xfrm>
            <a:off x="3731433" y="4743891"/>
            <a:ext cx="4679188" cy="1291798"/>
            <a:chOff x="3731433" y="4743891"/>
            <a:chExt cx="4679188" cy="12917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73C49-58A5-10C3-99DB-7530B93CF9DD}"/>
                </a:ext>
              </a:extLst>
            </p:cNvPr>
            <p:cNvGrpSpPr/>
            <p:nvPr/>
          </p:nvGrpSpPr>
          <p:grpSpPr>
            <a:xfrm>
              <a:off x="3731433" y="4896355"/>
              <a:ext cx="1260370" cy="802204"/>
              <a:chOff x="3625955" y="4878551"/>
              <a:chExt cx="1492495" cy="80220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B11111-624C-4653-29D6-15E58AC71186}"/>
                  </a:ext>
                </a:extLst>
              </p:cNvPr>
              <p:cNvSpPr txBox="1"/>
              <p:nvPr/>
            </p:nvSpPr>
            <p:spPr>
              <a:xfrm>
                <a:off x="3798689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CEB685-2274-AFDE-9347-4BC231B098C9}"/>
                  </a:ext>
                </a:extLst>
              </p:cNvPr>
              <p:cNvSpPr txBox="1"/>
              <p:nvPr/>
            </p:nvSpPr>
            <p:spPr>
              <a:xfrm>
                <a:off x="3625955" y="5219090"/>
                <a:ext cx="1492495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lvl="1" algn="ctr">
                  <a:spcBef>
                    <a:spcPts val="400"/>
                  </a:spcBef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/>
                  </a:rPr>
                  <a:t>Delivery Cost Reduction</a:t>
                </a:r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12166C-20F6-D890-ACE3-487EB2BA7903}"/>
                </a:ext>
              </a:extLst>
            </p:cNvPr>
            <p:cNvGrpSpPr/>
            <p:nvPr/>
          </p:nvGrpSpPr>
          <p:grpSpPr>
            <a:xfrm>
              <a:off x="5455369" y="4896355"/>
              <a:ext cx="1260370" cy="802204"/>
              <a:chOff x="3625955" y="4878551"/>
              <a:chExt cx="1492495" cy="80220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53884D-6F4D-B7C9-EFC7-F44FB6CB2C2E}"/>
                  </a:ext>
                </a:extLst>
              </p:cNvPr>
              <p:cNvSpPr txBox="1"/>
              <p:nvPr/>
            </p:nvSpPr>
            <p:spPr>
              <a:xfrm>
                <a:off x="3798689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40%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424F23-C6D2-1E27-08AD-916A9496309D}"/>
                  </a:ext>
                </a:extLst>
              </p:cNvPr>
              <p:cNvSpPr txBox="1"/>
              <p:nvPr/>
            </p:nvSpPr>
            <p:spPr>
              <a:xfrm>
                <a:off x="3625955" y="5219090"/>
                <a:ext cx="14924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 panose="020B0604020202020204" pitchFamily="34" charset="0"/>
                  </a:rPr>
                  <a:t>Savings through reusability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CBA405-0169-E0C3-B37B-1B738E0F0F59}"/>
                </a:ext>
              </a:extLst>
            </p:cNvPr>
            <p:cNvGrpSpPr/>
            <p:nvPr/>
          </p:nvGrpSpPr>
          <p:grpSpPr>
            <a:xfrm>
              <a:off x="7150251" y="4896355"/>
              <a:ext cx="1260370" cy="802204"/>
              <a:chOff x="3625955" y="4878551"/>
              <a:chExt cx="1492495" cy="80220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6AF5B1-FE0A-0D2C-3BB9-46B2BBFD1990}"/>
                  </a:ext>
                </a:extLst>
              </p:cNvPr>
              <p:cNvSpPr txBox="1"/>
              <p:nvPr/>
            </p:nvSpPr>
            <p:spPr>
              <a:xfrm>
                <a:off x="3798689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18+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1FA8F4-6055-3E94-23D9-E5053CC8C98B}"/>
                  </a:ext>
                </a:extLst>
              </p:cNvPr>
              <p:cNvSpPr txBox="1"/>
              <p:nvPr/>
            </p:nvSpPr>
            <p:spPr>
              <a:xfrm>
                <a:off x="3625955" y="5219090"/>
                <a:ext cx="14924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 panose="020B0604020202020204" pitchFamily="34" charset="0"/>
                  </a:rPr>
                  <a:t>Processes Automated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EC4D8E-CB01-5C08-A818-EAA7644DC671}"/>
                </a:ext>
              </a:extLst>
            </p:cNvPr>
            <p:cNvCxnSpPr>
              <a:cxnSpLocks/>
            </p:cNvCxnSpPr>
            <p:nvPr/>
          </p:nvCxnSpPr>
          <p:spPr>
            <a:xfrm>
              <a:off x="5277341" y="4743891"/>
              <a:ext cx="0" cy="12917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D333F7B-8B4C-57F5-EF4D-715CE598E24A}"/>
                </a:ext>
              </a:extLst>
            </p:cNvPr>
            <p:cNvCxnSpPr>
              <a:cxnSpLocks/>
            </p:cNvCxnSpPr>
            <p:nvPr/>
          </p:nvCxnSpPr>
          <p:spPr>
            <a:xfrm>
              <a:off x="7027485" y="4743891"/>
              <a:ext cx="0" cy="12917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8FDC9C-EB59-1D21-B7CD-E3890604B209}"/>
              </a:ext>
            </a:extLst>
          </p:cNvPr>
          <p:cNvGrpSpPr/>
          <p:nvPr/>
        </p:nvGrpSpPr>
        <p:grpSpPr>
          <a:xfrm>
            <a:off x="8925513" y="3213375"/>
            <a:ext cx="2604414" cy="898591"/>
            <a:chOff x="9077913" y="2410295"/>
            <a:chExt cx="2604414" cy="89859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648568A-EE0B-BFDD-4AC4-727CF8D351D3}"/>
                </a:ext>
              </a:extLst>
            </p:cNvPr>
            <p:cNvSpPr/>
            <p:nvPr/>
          </p:nvSpPr>
          <p:spPr>
            <a:xfrm>
              <a:off x="9506860" y="2410295"/>
              <a:ext cx="2175467" cy="898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>
                  <a:solidFill>
                    <a:schemeClr val="bg1"/>
                  </a:solidFill>
                  <a:latin typeface="+mj-lt"/>
                </a:rPr>
                <a:t>COE defined various processes to address the client challenges on skill development, standardization and reusability</a:t>
              </a:r>
            </a:p>
          </p:txBody>
        </p:sp>
        <p:pic>
          <p:nvPicPr>
            <p:cNvPr id="50" name="Picture 8">
              <a:extLst>
                <a:ext uri="{FF2B5EF4-FFF2-40B4-BE49-F238E27FC236}">
                  <a16:creationId xmlns:a16="http://schemas.microsoft.com/office/drawing/2014/main" id="{CE592CBA-1003-A081-9D21-8DEBEC24B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77913" y="2500325"/>
              <a:ext cx="413450" cy="41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257EDCA-68B4-8FD7-B1D2-E7E9ADCA3E50}"/>
              </a:ext>
            </a:extLst>
          </p:cNvPr>
          <p:cNvSpPr txBox="1"/>
          <p:nvPr/>
        </p:nvSpPr>
        <p:spPr>
          <a:xfrm>
            <a:off x="9524656" y="4528685"/>
            <a:ext cx="20079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01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Industry – </a:t>
            </a:r>
            <a:r>
              <a:rPr lang="en-US" sz="1200" b="1">
                <a:solidFill>
                  <a:schemeClr val="accent3"/>
                </a:solidFill>
                <a:latin typeface="+mj-lt"/>
                <a:ea typeface="ヒラギノ角ゴ Pro W3"/>
                <a:cs typeface="Arial" panose="020B0604020202020204" pitchFamily="34" charset="0"/>
              </a:rPr>
              <a:t>BFSI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2541F95C-9155-797C-7195-7ED1916D2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2183" y="4430066"/>
            <a:ext cx="473865" cy="47386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6A5DF73-3830-087D-BF78-7C1F3F74B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505" y="5137586"/>
            <a:ext cx="413221" cy="413221"/>
          </a:xfrm>
          <a:prstGeom prst="rect">
            <a:avLst/>
          </a:prstGeom>
        </p:spPr>
      </p:pic>
      <p:pic>
        <p:nvPicPr>
          <p:cNvPr id="56" name="Graphic 55" descr="Users with solid fill">
            <a:extLst>
              <a:ext uri="{FF2B5EF4-FFF2-40B4-BE49-F238E27FC236}">
                <a16:creationId xmlns:a16="http://schemas.microsoft.com/office/drawing/2014/main" id="{F7D8ED55-9C25-4CEA-B205-47886EEE84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983788" y="5723022"/>
            <a:ext cx="410654" cy="41065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4E9D1DD-D024-1B83-EE11-D3820F825803}"/>
              </a:ext>
            </a:extLst>
          </p:cNvPr>
          <p:cNvSpPr txBox="1"/>
          <p:nvPr/>
        </p:nvSpPr>
        <p:spPr>
          <a:xfrm>
            <a:off x="9524656" y="5797544"/>
            <a:ext cx="2003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15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Employees – </a:t>
            </a:r>
            <a:r>
              <a:rPr lang="en-US" sz="1200" b="1">
                <a:solidFill>
                  <a:schemeClr val="accent3"/>
                </a:solidFill>
                <a:latin typeface="+mj-lt"/>
                <a:ea typeface="ヒラギノ角ゴ Pro W3"/>
                <a:cs typeface="Arial" panose="020B0604020202020204" pitchFamily="34" charset="0"/>
              </a:rPr>
              <a:t>5,000</a:t>
            </a: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+</a:t>
            </a:r>
            <a:endParaRPr lang="en-US" sz="12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611E10-6E2B-E9FB-3FA2-4720E12C07C2}"/>
              </a:ext>
            </a:extLst>
          </p:cNvPr>
          <p:cNvSpPr txBox="1"/>
          <p:nvPr/>
        </p:nvSpPr>
        <p:spPr>
          <a:xfrm>
            <a:off x="9524656" y="5137586"/>
            <a:ext cx="200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15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Technologies – </a:t>
            </a: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Appian, SQL Server, Client custom tools</a:t>
            </a:r>
            <a:endParaRPr lang="en-US" sz="12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0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5E4C9-FDB4-7824-6CF9-8AF20D945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946EC-A099-117E-39F8-D55DCBF8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Compliance and Auditing Solution For A Leading Media &amp; Entertainment Giant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5F197F-7D10-093E-D7B0-018D9E440E10}"/>
              </a:ext>
            </a:extLst>
          </p:cNvPr>
          <p:cNvSpPr/>
          <p:nvPr/>
        </p:nvSpPr>
        <p:spPr>
          <a:xfrm>
            <a:off x="3650427" y="2156412"/>
            <a:ext cx="4832154" cy="1567343"/>
          </a:xfrm>
          <a:prstGeom prst="roundRect">
            <a:avLst>
              <a:gd name="adj" fmla="val 2731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77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FB9AF8-E847-76C4-F07B-12F4E6DC3F57}"/>
              </a:ext>
            </a:extLst>
          </p:cNvPr>
          <p:cNvGrpSpPr/>
          <p:nvPr/>
        </p:nvGrpSpPr>
        <p:grpSpPr>
          <a:xfrm>
            <a:off x="4223145" y="1678855"/>
            <a:ext cx="1811906" cy="369332"/>
            <a:chOff x="3741134" y="1724254"/>
            <a:chExt cx="1663737" cy="3693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71E35C-7A43-D460-1A3E-51F88DE68F8C}"/>
                </a:ext>
              </a:extLst>
            </p:cNvPr>
            <p:cNvSpPr/>
            <p:nvPr/>
          </p:nvSpPr>
          <p:spPr>
            <a:xfrm>
              <a:off x="3741134" y="1724254"/>
              <a:ext cx="1663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Frutiger 45 bold"/>
                  <a:ea typeface="+mn-ea"/>
                  <a:cs typeface="Arial" pitchFamily="34" charset="0"/>
                </a:rPr>
                <a:t>Client Challenges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02F715-7C43-1DCD-2D91-C6337B8252BA}"/>
                </a:ext>
              </a:extLst>
            </p:cNvPr>
            <p:cNvSpPr/>
            <p:nvPr/>
          </p:nvSpPr>
          <p:spPr>
            <a:xfrm rot="5400000">
              <a:off x="4118641" y="1754913"/>
              <a:ext cx="31704" cy="589898"/>
            </a:xfrm>
            <a:prstGeom prst="roundRect">
              <a:avLst/>
            </a:prstGeom>
            <a:solidFill>
              <a:srgbClr val="020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  <p:pic>
        <p:nvPicPr>
          <p:cNvPr id="32" name="Graphic 7">
            <a:extLst>
              <a:ext uri="{FF2B5EF4-FFF2-40B4-BE49-F238E27FC236}">
                <a16:creationId xmlns:a16="http://schemas.microsoft.com/office/drawing/2014/main" id="{301E7E95-8D65-D3F2-2248-714AB93F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858" y="1534631"/>
            <a:ext cx="526482" cy="514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166C1-35F6-C75F-CEE8-479EE0044B4E}"/>
              </a:ext>
            </a:extLst>
          </p:cNvPr>
          <p:cNvSpPr txBox="1"/>
          <p:nvPr/>
        </p:nvSpPr>
        <p:spPr>
          <a:xfrm>
            <a:off x="3701198" y="2223261"/>
            <a:ext cx="3860538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40,000+ Facilities across 200+ countries producing customer branded products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Lack of monitoring and traceability across the onboarding process and compliance to International Labor Standards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84BAFC-831A-04DC-E49E-E0C5CFCF3688}"/>
              </a:ext>
            </a:extLst>
          </p:cNvPr>
          <p:cNvGrpSpPr/>
          <p:nvPr/>
        </p:nvGrpSpPr>
        <p:grpSpPr>
          <a:xfrm>
            <a:off x="8821926" y="1466630"/>
            <a:ext cx="2791112" cy="582037"/>
            <a:chOff x="8821926" y="1466630"/>
            <a:chExt cx="2791112" cy="5820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72169B-7694-4616-50F1-54D4519072A2}"/>
                </a:ext>
              </a:extLst>
            </p:cNvPr>
            <p:cNvGrpSpPr/>
            <p:nvPr/>
          </p:nvGrpSpPr>
          <p:grpSpPr>
            <a:xfrm>
              <a:off x="9321192" y="1679335"/>
              <a:ext cx="2291846" cy="369332"/>
              <a:chOff x="4255587" y="1414394"/>
              <a:chExt cx="2104430" cy="3693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B90412E-286B-46B0-DE98-8EAB8A169814}"/>
                  </a:ext>
                </a:extLst>
              </p:cNvPr>
              <p:cNvSpPr/>
              <p:nvPr/>
            </p:nvSpPr>
            <p:spPr>
              <a:xfrm>
                <a:off x="4255587" y="1414394"/>
                <a:ext cx="2104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What </a:t>
                </a: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LTIMindtree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 Did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C0088A5-607F-8ACA-21AE-93AE2FE6DEB6}"/>
                  </a:ext>
                </a:extLst>
              </p:cNvPr>
              <p:cNvSpPr/>
              <p:nvPr/>
            </p:nvSpPr>
            <p:spPr>
              <a:xfrm rot="5400000">
                <a:off x="4633094" y="144505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c 12">
              <a:extLst>
                <a:ext uri="{FF2B5EF4-FFF2-40B4-BE49-F238E27FC236}">
                  <a16:creationId xmlns:a16="http://schemas.microsoft.com/office/drawing/2014/main" id="{D07A491B-98D4-EEED-5F5C-80063DF6F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1926" y="1466630"/>
              <a:ext cx="532534" cy="53253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726FD1-F72A-BAD3-3077-B853BE7CD1E6}"/>
              </a:ext>
            </a:extLst>
          </p:cNvPr>
          <p:cNvCxnSpPr>
            <a:cxnSpLocks/>
          </p:cNvCxnSpPr>
          <p:nvPr/>
        </p:nvCxnSpPr>
        <p:spPr>
          <a:xfrm>
            <a:off x="8717381" y="1290817"/>
            <a:ext cx="0" cy="510998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014DB3-6E96-C792-07A0-810EF176ECC3}"/>
              </a:ext>
            </a:extLst>
          </p:cNvPr>
          <p:cNvSpPr/>
          <p:nvPr/>
        </p:nvSpPr>
        <p:spPr>
          <a:xfrm>
            <a:off x="8815990" y="2156412"/>
            <a:ext cx="2842609" cy="4107607"/>
          </a:xfrm>
          <a:prstGeom prst="roundRect">
            <a:avLst>
              <a:gd name="adj" fmla="val 2731"/>
            </a:avLst>
          </a:prstGeom>
          <a:gradFill flip="none" rotWithShape="1">
            <a:gsLst>
              <a:gs pos="0">
                <a:srgbClr val="192754"/>
              </a:gs>
              <a:gs pos="100000">
                <a:srgbClr val="020A5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5D6154-E6AD-E0A5-0472-5B7595E70504}"/>
              </a:ext>
            </a:extLst>
          </p:cNvPr>
          <p:cNvGrpSpPr/>
          <p:nvPr/>
        </p:nvGrpSpPr>
        <p:grpSpPr>
          <a:xfrm>
            <a:off x="3650427" y="3896703"/>
            <a:ext cx="4832154" cy="2367316"/>
            <a:chOff x="3695377" y="1475639"/>
            <a:chExt cx="4832154" cy="236731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4A1F416-402C-3E5F-1B74-36FAD6B15D60}"/>
                </a:ext>
              </a:extLst>
            </p:cNvPr>
            <p:cNvSpPr/>
            <p:nvPr/>
          </p:nvSpPr>
          <p:spPr>
            <a:xfrm>
              <a:off x="3695377" y="2097420"/>
              <a:ext cx="4832154" cy="1745535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77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0FC586-E83D-5B86-5861-3889A71403B1}"/>
                </a:ext>
              </a:extLst>
            </p:cNvPr>
            <p:cNvGrpSpPr/>
            <p:nvPr/>
          </p:nvGrpSpPr>
          <p:grpSpPr>
            <a:xfrm>
              <a:off x="4268096" y="1619863"/>
              <a:ext cx="968470" cy="369332"/>
              <a:chOff x="3741134" y="1724254"/>
              <a:chExt cx="889273" cy="3693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7AA206D-9009-44D5-EE4B-FCBF1E146091}"/>
                  </a:ext>
                </a:extLst>
              </p:cNvPr>
              <p:cNvSpPr/>
              <p:nvPr/>
            </p:nvSpPr>
            <p:spPr>
              <a:xfrm>
                <a:off x="3741134" y="1724254"/>
                <a:ext cx="889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Benefits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DE527D7-EF74-BF62-00A4-9B3870D7FECA}"/>
                  </a:ext>
                </a:extLst>
              </p:cNvPr>
              <p:cNvSpPr/>
              <p:nvPr/>
            </p:nvSpPr>
            <p:spPr>
              <a:xfrm rot="5400000">
                <a:off x="4118641" y="175491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44" name="Graphic 7">
              <a:extLst>
                <a:ext uri="{FF2B5EF4-FFF2-40B4-BE49-F238E27FC236}">
                  <a16:creationId xmlns:a16="http://schemas.microsoft.com/office/drawing/2014/main" id="{A59789CB-2382-07EC-4B23-138A2254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791" y="1475639"/>
              <a:ext cx="514516" cy="51451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8A1D8D-6AE3-C716-4BC9-5E7765DAD18E}"/>
              </a:ext>
            </a:extLst>
          </p:cNvPr>
          <p:cNvGrpSpPr/>
          <p:nvPr/>
        </p:nvGrpSpPr>
        <p:grpSpPr>
          <a:xfrm>
            <a:off x="3731433" y="4743891"/>
            <a:ext cx="4679188" cy="1291798"/>
            <a:chOff x="3731433" y="4743891"/>
            <a:chExt cx="4679188" cy="12917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81AABA-9284-1E9D-D38C-3385872D2A08}"/>
                </a:ext>
              </a:extLst>
            </p:cNvPr>
            <p:cNvGrpSpPr/>
            <p:nvPr/>
          </p:nvGrpSpPr>
          <p:grpSpPr>
            <a:xfrm>
              <a:off x="3731433" y="4896355"/>
              <a:ext cx="1260370" cy="617538"/>
              <a:chOff x="3625955" y="4878551"/>
              <a:chExt cx="1492495" cy="61753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148076-52E1-9A33-179A-9CF68C5073A3}"/>
                  </a:ext>
                </a:extLst>
              </p:cNvPr>
              <p:cNvSpPr txBox="1"/>
              <p:nvPr/>
            </p:nvSpPr>
            <p:spPr>
              <a:xfrm>
                <a:off x="3798689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1000+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BED2C-DEC7-CD56-ECC1-8433F02E8BF9}"/>
                  </a:ext>
                </a:extLst>
              </p:cNvPr>
              <p:cNvSpPr txBox="1"/>
              <p:nvPr/>
            </p:nvSpPr>
            <p:spPr>
              <a:xfrm>
                <a:off x="3625955" y="5219090"/>
                <a:ext cx="149249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 panose="020B0604020202020204" pitchFamily="34" charset="0"/>
                  </a:rPr>
                  <a:t>Users  Globally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332344-2F72-5851-816E-2023FB0E4B05}"/>
                </a:ext>
              </a:extLst>
            </p:cNvPr>
            <p:cNvGrpSpPr/>
            <p:nvPr/>
          </p:nvGrpSpPr>
          <p:grpSpPr>
            <a:xfrm>
              <a:off x="5455369" y="4896355"/>
              <a:ext cx="1260370" cy="802204"/>
              <a:chOff x="3625955" y="4878551"/>
              <a:chExt cx="1492495" cy="80220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118732-829D-CFAB-6913-A3E4C9EC285F}"/>
                  </a:ext>
                </a:extLst>
              </p:cNvPr>
              <p:cNvSpPr txBox="1"/>
              <p:nvPr/>
            </p:nvSpPr>
            <p:spPr>
              <a:xfrm>
                <a:off x="3798689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24 x 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F611F5-0DD0-DB1E-6F9D-000E139A3AC4}"/>
                  </a:ext>
                </a:extLst>
              </p:cNvPr>
              <p:cNvSpPr txBox="1"/>
              <p:nvPr/>
            </p:nvSpPr>
            <p:spPr>
              <a:xfrm>
                <a:off x="3625955" y="5219090"/>
                <a:ext cx="14924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 panose="020B0604020202020204" pitchFamily="34" charset="0"/>
                  </a:rPr>
                  <a:t>Platform and Solution Support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A45C0C3-0607-4773-9F40-F6D8A1B02874}"/>
                </a:ext>
              </a:extLst>
            </p:cNvPr>
            <p:cNvGrpSpPr/>
            <p:nvPr/>
          </p:nvGrpSpPr>
          <p:grpSpPr>
            <a:xfrm>
              <a:off x="7150251" y="4896355"/>
              <a:ext cx="1260370" cy="986870"/>
              <a:chOff x="3625955" y="4878551"/>
              <a:chExt cx="1492495" cy="98687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D50BB4-F8B6-7A65-CCC1-BBEE98DF1807}"/>
                  </a:ext>
                </a:extLst>
              </p:cNvPr>
              <p:cNvSpPr txBox="1"/>
              <p:nvPr/>
            </p:nvSpPr>
            <p:spPr>
              <a:xfrm>
                <a:off x="3798689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40%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995E20-AD7A-B8E5-5DC1-02731E3D971A}"/>
                  </a:ext>
                </a:extLst>
              </p:cNvPr>
              <p:cNvSpPr txBox="1"/>
              <p:nvPr/>
            </p:nvSpPr>
            <p:spPr>
              <a:xfrm>
                <a:off x="3625955" y="5219090"/>
                <a:ext cx="149249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 panose="020B0604020202020204" pitchFamily="34" charset="0"/>
                  </a:rPr>
                  <a:t>Efficiency through Automation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357A9A-4BAF-9C30-C967-1F748C0E4978}"/>
                </a:ext>
              </a:extLst>
            </p:cNvPr>
            <p:cNvCxnSpPr>
              <a:cxnSpLocks/>
            </p:cNvCxnSpPr>
            <p:nvPr/>
          </p:nvCxnSpPr>
          <p:spPr>
            <a:xfrm>
              <a:off x="5277341" y="4743891"/>
              <a:ext cx="0" cy="12917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585CBD-F1D4-00D0-2B4E-120DDC76518D}"/>
                </a:ext>
              </a:extLst>
            </p:cNvPr>
            <p:cNvCxnSpPr>
              <a:cxnSpLocks/>
            </p:cNvCxnSpPr>
            <p:nvPr/>
          </p:nvCxnSpPr>
          <p:spPr>
            <a:xfrm>
              <a:off x="7027485" y="4743891"/>
              <a:ext cx="0" cy="12917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BFC6C4-BEC0-B253-C4A3-46CDB555A2D0}"/>
              </a:ext>
            </a:extLst>
          </p:cNvPr>
          <p:cNvSpPr txBox="1"/>
          <p:nvPr/>
        </p:nvSpPr>
        <p:spPr>
          <a:xfrm>
            <a:off x="9524656" y="5710845"/>
            <a:ext cx="200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15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Technologies – </a:t>
            </a:r>
            <a:b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</a:b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Appian, </a:t>
            </a:r>
            <a:r>
              <a:rPr kumimoji="0" lang="en-US" sz="1200" b="1" u="none" strike="noStrike" kern="1200" cap="none" spc="0" normalizeH="0" baseline="0" noProof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Selectica</a:t>
            </a: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 EDH</a:t>
            </a:r>
            <a:endParaRPr lang="en-US" sz="12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64D662-D4B0-AF99-E8E5-F2A7C0BEE371}"/>
              </a:ext>
            </a:extLst>
          </p:cNvPr>
          <p:cNvSpPr txBox="1"/>
          <p:nvPr/>
        </p:nvSpPr>
        <p:spPr>
          <a:xfrm>
            <a:off x="9524656" y="5098953"/>
            <a:ext cx="200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1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Industry – </a:t>
            </a:r>
            <a:b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accent3"/>
                </a:solidFill>
                <a:latin typeface="+mj-lt"/>
                <a:ea typeface="ヒラギノ角ゴ Pro W3"/>
                <a:cs typeface="Arial" panose="020B0604020202020204" pitchFamily="34" charset="0"/>
              </a:rPr>
              <a:t>Media &amp; Entertainment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919ABE4-CBC6-697A-5874-15C05CB6D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1" r="41741"/>
          <a:stretch/>
        </p:blipFill>
        <p:spPr bwMode="auto">
          <a:xfrm>
            <a:off x="520385" y="1466631"/>
            <a:ext cx="2922236" cy="4797388"/>
          </a:xfrm>
          <a:prstGeom prst="roundRect">
            <a:avLst>
              <a:gd name="adj" fmla="val 51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95F2D-A58D-1B61-C82F-7621EFBCA19B}"/>
              </a:ext>
            </a:extLst>
          </p:cNvPr>
          <p:cNvSpPr>
            <a:spLocks/>
          </p:cNvSpPr>
          <p:nvPr/>
        </p:nvSpPr>
        <p:spPr>
          <a:xfrm>
            <a:off x="520384" y="1466631"/>
            <a:ext cx="2922238" cy="4797388"/>
          </a:xfrm>
          <a:prstGeom prst="roundRect">
            <a:avLst>
              <a:gd name="adj" fmla="val 3363"/>
            </a:avLst>
          </a:prstGeom>
          <a:gradFill>
            <a:gsLst>
              <a:gs pos="0">
                <a:srgbClr val="020A51"/>
              </a:gs>
              <a:gs pos="100000">
                <a:srgbClr val="B4198A">
                  <a:alpha val="12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A3FCD2-C27F-C368-95E1-5430160C2C35}"/>
              </a:ext>
            </a:extLst>
          </p:cNvPr>
          <p:cNvCxnSpPr>
            <a:cxnSpLocks/>
          </p:cNvCxnSpPr>
          <p:nvPr/>
        </p:nvCxnSpPr>
        <p:spPr>
          <a:xfrm>
            <a:off x="8877438" y="4969742"/>
            <a:ext cx="269696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FC67D1-C215-9A7D-5917-305792D27A2C}"/>
              </a:ext>
            </a:extLst>
          </p:cNvPr>
          <p:cNvSpPr/>
          <p:nvPr/>
        </p:nvSpPr>
        <p:spPr>
          <a:xfrm>
            <a:off x="9354460" y="4056163"/>
            <a:ext cx="2175467" cy="898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bg1"/>
                </a:solidFill>
                <a:latin typeface="+mj-lt"/>
              </a:rPr>
              <a:t>Company &amp; facility onboarding, starting production, conducting periodic audits &amp; related actions.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54A2A837-29D7-D623-370A-4D5D97A8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5322" y="4298733"/>
            <a:ext cx="413450" cy="4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409C300-83B3-1DE4-1FA4-50E406D6B754}"/>
              </a:ext>
            </a:extLst>
          </p:cNvPr>
          <p:cNvSpPr/>
          <p:nvPr/>
        </p:nvSpPr>
        <p:spPr>
          <a:xfrm>
            <a:off x="9354460" y="3100794"/>
            <a:ext cx="2175467" cy="898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bg1"/>
                </a:solidFill>
                <a:latin typeface="+mj-lt"/>
              </a:rPr>
              <a:t>Company &amp; facility onboarding, starting production, conducting periodic audits &amp; related actions.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B7B0D690-24E5-0681-DEAB-A8EA3C9F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5322" y="3343364"/>
            <a:ext cx="413450" cy="4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341250-9C81-028B-A0EF-4D06DD276007}"/>
              </a:ext>
            </a:extLst>
          </p:cNvPr>
          <p:cNvSpPr/>
          <p:nvPr/>
        </p:nvSpPr>
        <p:spPr>
          <a:xfrm>
            <a:off x="9354460" y="2389183"/>
            <a:ext cx="2175467" cy="654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/>
              <a:t>Implemented an Appian based solution to handle the entire Auditing lifecycle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2C1C5FE8-DBB1-FE48-2F3A-2EA51C00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1589" y="2496142"/>
            <a:ext cx="440917" cy="4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phic 53">
            <a:extLst>
              <a:ext uri="{FF2B5EF4-FFF2-40B4-BE49-F238E27FC236}">
                <a16:creationId xmlns:a16="http://schemas.microsoft.com/office/drawing/2014/main" id="{8BEFE8E5-7D25-CAA2-3532-46C58B6141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5115" y="5092853"/>
            <a:ext cx="473865" cy="473865"/>
          </a:xfrm>
          <a:prstGeom prst="rect">
            <a:avLst/>
          </a:prstGeom>
        </p:spPr>
      </p:pic>
      <p:pic>
        <p:nvPicPr>
          <p:cNvPr id="60" name="Graphic 54">
            <a:extLst>
              <a:ext uri="{FF2B5EF4-FFF2-40B4-BE49-F238E27FC236}">
                <a16:creationId xmlns:a16="http://schemas.microsoft.com/office/drawing/2014/main" id="{CCB954FF-1082-759F-787F-5536E11331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437" y="5735067"/>
            <a:ext cx="413221" cy="4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7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8920FB-975C-6045-70B4-32463BD42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 r="31928"/>
          <a:stretch/>
        </p:blipFill>
        <p:spPr bwMode="auto">
          <a:xfrm>
            <a:off x="520385" y="1466631"/>
            <a:ext cx="2922236" cy="4797388"/>
          </a:xfrm>
          <a:prstGeom prst="roundRect">
            <a:avLst>
              <a:gd name="adj" fmla="val 51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4D895D-C3B0-1C9F-2B87-4000E74812B4}"/>
              </a:ext>
            </a:extLst>
          </p:cNvPr>
          <p:cNvSpPr>
            <a:spLocks/>
          </p:cNvSpPr>
          <p:nvPr/>
        </p:nvSpPr>
        <p:spPr>
          <a:xfrm>
            <a:off x="520384" y="1466631"/>
            <a:ext cx="2922238" cy="4797388"/>
          </a:xfrm>
          <a:prstGeom prst="roundRect">
            <a:avLst>
              <a:gd name="adj" fmla="val 3363"/>
            </a:avLst>
          </a:prstGeom>
          <a:gradFill>
            <a:gsLst>
              <a:gs pos="0">
                <a:srgbClr val="020A51"/>
              </a:gs>
              <a:gs pos="100000">
                <a:srgbClr val="B4198A">
                  <a:alpha val="12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AA249D9-1AE3-A2B8-3E7B-A63F4BDE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Logistics Portal for a Swedish Automotive Manufacturer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596880-F80C-357F-CAA3-C8B412D16166}"/>
              </a:ext>
            </a:extLst>
          </p:cNvPr>
          <p:cNvSpPr/>
          <p:nvPr/>
        </p:nvSpPr>
        <p:spPr>
          <a:xfrm>
            <a:off x="3650427" y="2156412"/>
            <a:ext cx="4832154" cy="1567343"/>
          </a:xfrm>
          <a:prstGeom prst="roundRect">
            <a:avLst>
              <a:gd name="adj" fmla="val 2731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77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4EED88-60BD-D168-E15F-2E03699C222E}"/>
              </a:ext>
            </a:extLst>
          </p:cNvPr>
          <p:cNvGrpSpPr/>
          <p:nvPr/>
        </p:nvGrpSpPr>
        <p:grpSpPr>
          <a:xfrm>
            <a:off x="4223145" y="1678855"/>
            <a:ext cx="1811906" cy="369332"/>
            <a:chOff x="3741134" y="1724254"/>
            <a:chExt cx="1663737" cy="3693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6E48DB-74C2-DCCA-0A03-E315A9815F0B}"/>
                </a:ext>
              </a:extLst>
            </p:cNvPr>
            <p:cNvSpPr/>
            <p:nvPr/>
          </p:nvSpPr>
          <p:spPr>
            <a:xfrm>
              <a:off x="3741134" y="1724254"/>
              <a:ext cx="1663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Frutiger 45 bold"/>
                  <a:ea typeface="+mn-ea"/>
                  <a:cs typeface="Arial" pitchFamily="34" charset="0"/>
                </a:rPr>
                <a:t>Client Challenges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7933D39-84F6-5D31-7CE5-A91E0F0CAC8A}"/>
                </a:ext>
              </a:extLst>
            </p:cNvPr>
            <p:cNvSpPr/>
            <p:nvPr/>
          </p:nvSpPr>
          <p:spPr>
            <a:xfrm rot="5400000">
              <a:off x="4118641" y="1754913"/>
              <a:ext cx="31704" cy="589898"/>
            </a:xfrm>
            <a:prstGeom prst="roundRect">
              <a:avLst/>
            </a:prstGeom>
            <a:solidFill>
              <a:srgbClr val="020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  <p:pic>
        <p:nvPicPr>
          <p:cNvPr id="32" name="Graphic 7">
            <a:extLst>
              <a:ext uri="{FF2B5EF4-FFF2-40B4-BE49-F238E27FC236}">
                <a16:creationId xmlns:a16="http://schemas.microsoft.com/office/drawing/2014/main" id="{C980BE24-714F-24B7-93F5-E43F78CCAF3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858" y="1534631"/>
            <a:ext cx="526482" cy="514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FDA59-9DE6-6781-A2E8-69AC00E1028D}"/>
              </a:ext>
            </a:extLst>
          </p:cNvPr>
          <p:cNvSpPr txBox="1"/>
          <p:nvPr/>
        </p:nvSpPr>
        <p:spPr>
          <a:xfrm>
            <a:off x="3701198" y="2223261"/>
            <a:ext cx="4287102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Multiple discrete systems for Material Planning &amp; Procurement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Lack of a single user interface for end-to-end procurement process execution</a:t>
            </a:r>
          </a:p>
          <a:p>
            <a:pPr marL="171450" lvl="1" indent="-171450">
              <a:spcBef>
                <a:spcPts val="400"/>
              </a:spcBef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Multiple manual &amp; redundant steps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323BFE-9973-834B-7D2B-35994B685DAB}"/>
              </a:ext>
            </a:extLst>
          </p:cNvPr>
          <p:cNvGrpSpPr/>
          <p:nvPr/>
        </p:nvGrpSpPr>
        <p:grpSpPr>
          <a:xfrm>
            <a:off x="8821926" y="1466630"/>
            <a:ext cx="2791112" cy="582037"/>
            <a:chOff x="8821926" y="1466630"/>
            <a:chExt cx="2791112" cy="5820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DC447B-59C2-B096-5B48-2545B751253E}"/>
                </a:ext>
              </a:extLst>
            </p:cNvPr>
            <p:cNvGrpSpPr/>
            <p:nvPr/>
          </p:nvGrpSpPr>
          <p:grpSpPr>
            <a:xfrm>
              <a:off x="9321192" y="1679335"/>
              <a:ext cx="2291846" cy="369332"/>
              <a:chOff x="4255587" y="1414394"/>
              <a:chExt cx="2104430" cy="3693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0F721A6-6758-237B-96BA-75B6E9CB60C6}"/>
                  </a:ext>
                </a:extLst>
              </p:cNvPr>
              <p:cNvSpPr/>
              <p:nvPr/>
            </p:nvSpPr>
            <p:spPr>
              <a:xfrm>
                <a:off x="4255587" y="1414394"/>
                <a:ext cx="2104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What </a:t>
                </a: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LTIMindtree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 Did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7AD846A-C46D-869D-FE06-77831EF1B246}"/>
                  </a:ext>
                </a:extLst>
              </p:cNvPr>
              <p:cNvSpPr/>
              <p:nvPr/>
            </p:nvSpPr>
            <p:spPr>
              <a:xfrm rot="5400000">
                <a:off x="4633094" y="144505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c 12">
              <a:extLst>
                <a:ext uri="{FF2B5EF4-FFF2-40B4-BE49-F238E27FC236}">
                  <a16:creationId xmlns:a16="http://schemas.microsoft.com/office/drawing/2014/main" id="{B773CAFB-1A3C-0625-48E6-81A0436F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1926" y="1466630"/>
              <a:ext cx="532534" cy="53253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781FBE-604E-790C-16F3-292B394CBB43}"/>
              </a:ext>
            </a:extLst>
          </p:cNvPr>
          <p:cNvCxnSpPr>
            <a:cxnSpLocks/>
          </p:cNvCxnSpPr>
          <p:nvPr/>
        </p:nvCxnSpPr>
        <p:spPr>
          <a:xfrm>
            <a:off x="8717381" y="1290817"/>
            <a:ext cx="0" cy="510998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AB090C-4EE2-630F-F0C2-0E253749E65F}"/>
              </a:ext>
            </a:extLst>
          </p:cNvPr>
          <p:cNvSpPr/>
          <p:nvPr/>
        </p:nvSpPr>
        <p:spPr>
          <a:xfrm>
            <a:off x="8815990" y="2156412"/>
            <a:ext cx="2842609" cy="4107607"/>
          </a:xfrm>
          <a:prstGeom prst="roundRect">
            <a:avLst>
              <a:gd name="adj" fmla="val 2731"/>
            </a:avLst>
          </a:prstGeom>
          <a:gradFill flip="none" rotWithShape="1">
            <a:gsLst>
              <a:gs pos="0">
                <a:srgbClr val="192754"/>
              </a:gs>
              <a:gs pos="100000">
                <a:srgbClr val="020A5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111063-1844-ACC1-FFC0-6560A7EF1CD6}"/>
              </a:ext>
            </a:extLst>
          </p:cNvPr>
          <p:cNvCxnSpPr>
            <a:cxnSpLocks/>
          </p:cNvCxnSpPr>
          <p:nvPr/>
        </p:nvCxnSpPr>
        <p:spPr>
          <a:xfrm>
            <a:off x="8877438" y="4664945"/>
            <a:ext cx="269696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2B4494C-EB39-AF84-A625-BAA2EEDD6C7C}"/>
              </a:ext>
            </a:extLst>
          </p:cNvPr>
          <p:cNvGrpSpPr/>
          <p:nvPr/>
        </p:nvGrpSpPr>
        <p:grpSpPr>
          <a:xfrm>
            <a:off x="8898046" y="2229184"/>
            <a:ext cx="2631881" cy="530418"/>
            <a:chOff x="8898046" y="2229184"/>
            <a:chExt cx="2631881" cy="5304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E0B6FD-810F-2522-96A4-3D5E0862B67F}"/>
                </a:ext>
              </a:extLst>
            </p:cNvPr>
            <p:cNvSpPr/>
            <p:nvPr/>
          </p:nvSpPr>
          <p:spPr>
            <a:xfrm>
              <a:off x="9354460" y="2229184"/>
              <a:ext cx="2175467" cy="5304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>
                  <a:solidFill>
                    <a:schemeClr val="bg1"/>
                  </a:solidFill>
                  <a:latin typeface="+mj-lt"/>
                </a:rPr>
                <a:t>Appian based solution to interact with multiple systems.</a:t>
              </a:r>
            </a:p>
          </p:txBody>
        </p:sp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9B4AB8B8-8454-699A-BEB5-B75AC4E70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8046" y="2273935"/>
              <a:ext cx="440917" cy="44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8FDC9C-EB59-1D21-B7CD-E3890604B209}"/>
              </a:ext>
            </a:extLst>
          </p:cNvPr>
          <p:cNvGrpSpPr/>
          <p:nvPr/>
        </p:nvGrpSpPr>
        <p:grpSpPr>
          <a:xfrm>
            <a:off x="8925513" y="2853319"/>
            <a:ext cx="2687525" cy="992061"/>
            <a:chOff x="9077913" y="2652722"/>
            <a:chExt cx="2687525" cy="99206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648568A-EE0B-BFDD-4AC4-727CF8D351D3}"/>
                </a:ext>
              </a:extLst>
            </p:cNvPr>
            <p:cNvSpPr/>
            <p:nvPr/>
          </p:nvSpPr>
          <p:spPr>
            <a:xfrm>
              <a:off x="9506860" y="2652722"/>
              <a:ext cx="2258578" cy="99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>
                  <a:solidFill>
                    <a:schemeClr val="bg1"/>
                  </a:solidFill>
                  <a:latin typeface="+mj-lt"/>
                </a:rPr>
                <a:t>Created 3 modules to handle Material Planning &amp; Procurement Process – Buffer Handling, Warning Handling and Shortage Handling.</a:t>
              </a:r>
            </a:p>
          </p:txBody>
        </p:sp>
        <p:pic>
          <p:nvPicPr>
            <p:cNvPr id="50" name="Picture 8">
              <a:extLst>
                <a:ext uri="{FF2B5EF4-FFF2-40B4-BE49-F238E27FC236}">
                  <a16:creationId xmlns:a16="http://schemas.microsoft.com/office/drawing/2014/main" id="{CE592CBA-1003-A081-9D21-8DEBEC24B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77913" y="2722629"/>
              <a:ext cx="413450" cy="41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257EDCA-68B4-8FD7-B1D2-E7E9ADCA3E50}"/>
              </a:ext>
            </a:extLst>
          </p:cNvPr>
          <p:cNvSpPr txBox="1"/>
          <p:nvPr/>
        </p:nvSpPr>
        <p:spPr>
          <a:xfrm>
            <a:off x="9439990" y="4771499"/>
            <a:ext cx="223770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01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Industry – </a:t>
            </a:r>
            <a:b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accent3"/>
                </a:solidFill>
                <a:latin typeface="+mj-lt"/>
                <a:ea typeface="ヒラギノ角ゴ Pro W3"/>
                <a:cs typeface="Arial" panose="020B0604020202020204" pitchFamily="34" charset="0"/>
              </a:rPr>
              <a:t>Automative Manufacturing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2541F95C-9155-797C-7195-7ED1916D2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2183" y="4771394"/>
            <a:ext cx="473865" cy="47386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6A5DF73-3830-087D-BF78-7C1F3F74B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505" y="5362416"/>
            <a:ext cx="413221" cy="41322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9611E10-6E2B-E9FB-3FA2-4720E12C07C2}"/>
              </a:ext>
            </a:extLst>
          </p:cNvPr>
          <p:cNvSpPr txBox="1"/>
          <p:nvPr/>
        </p:nvSpPr>
        <p:spPr>
          <a:xfrm>
            <a:off x="9524656" y="5347139"/>
            <a:ext cx="20033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015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 W3"/>
                <a:cs typeface="Arial"/>
              </a:rPr>
              <a:t>Technologies – </a:t>
            </a:r>
            <a:br>
              <a:rPr lang="en-US" sz="12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</a:b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ヒラギノ角ゴ Pro W3"/>
                <a:cs typeface="Arial"/>
              </a:rPr>
              <a:t>Appian</a:t>
            </a:r>
            <a:endParaRPr lang="en-US" sz="12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ヒラギノ角ゴ Pro W3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CFC9C-3E62-996F-E98E-636ED21354CA}"/>
              </a:ext>
            </a:extLst>
          </p:cNvPr>
          <p:cNvGrpSpPr/>
          <p:nvPr/>
        </p:nvGrpSpPr>
        <p:grpSpPr>
          <a:xfrm>
            <a:off x="3650427" y="3896703"/>
            <a:ext cx="4832154" cy="2367316"/>
            <a:chOff x="3695377" y="1475639"/>
            <a:chExt cx="4832154" cy="236731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6D21AFE-90A1-7535-743B-C61F9A05BE4A}"/>
                </a:ext>
              </a:extLst>
            </p:cNvPr>
            <p:cNvSpPr/>
            <p:nvPr/>
          </p:nvSpPr>
          <p:spPr>
            <a:xfrm>
              <a:off x="3695377" y="2097420"/>
              <a:ext cx="4832154" cy="1745535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77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945540-9E21-03C7-AF12-88ECD7B725EE}"/>
                </a:ext>
              </a:extLst>
            </p:cNvPr>
            <p:cNvGrpSpPr/>
            <p:nvPr/>
          </p:nvGrpSpPr>
          <p:grpSpPr>
            <a:xfrm>
              <a:off x="4268096" y="1619863"/>
              <a:ext cx="968470" cy="369332"/>
              <a:chOff x="3741134" y="1724254"/>
              <a:chExt cx="889273" cy="3693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5B5CC2-31EF-C692-9357-89EA9CA2D183}"/>
                  </a:ext>
                </a:extLst>
              </p:cNvPr>
              <p:cNvSpPr/>
              <p:nvPr/>
            </p:nvSpPr>
            <p:spPr>
              <a:xfrm>
                <a:off x="3741134" y="1724254"/>
                <a:ext cx="889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Benefits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5D7ED96-E969-0428-F4FF-F96FC24D543A}"/>
                  </a:ext>
                </a:extLst>
              </p:cNvPr>
              <p:cNvSpPr/>
              <p:nvPr/>
            </p:nvSpPr>
            <p:spPr>
              <a:xfrm rot="5400000">
                <a:off x="4118641" y="175491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7">
              <a:extLst>
                <a:ext uri="{FF2B5EF4-FFF2-40B4-BE49-F238E27FC236}">
                  <a16:creationId xmlns:a16="http://schemas.microsoft.com/office/drawing/2014/main" id="{D0D3F99B-751C-0124-4E8B-27585149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791" y="1475639"/>
              <a:ext cx="514516" cy="51451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46446F-0509-DE3B-8929-791F8ADE71A9}"/>
              </a:ext>
            </a:extLst>
          </p:cNvPr>
          <p:cNvGrpSpPr/>
          <p:nvPr/>
        </p:nvGrpSpPr>
        <p:grpSpPr>
          <a:xfrm>
            <a:off x="3745712" y="4743891"/>
            <a:ext cx="4715769" cy="1324000"/>
            <a:chOff x="3745712" y="4743891"/>
            <a:chExt cx="4715769" cy="1324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129A2AC-D764-D39B-2062-AC64B3F3287E}"/>
                </a:ext>
              </a:extLst>
            </p:cNvPr>
            <p:cNvGrpSpPr/>
            <p:nvPr/>
          </p:nvGrpSpPr>
          <p:grpSpPr>
            <a:xfrm>
              <a:off x="3745712" y="4896355"/>
              <a:ext cx="1260370" cy="1171536"/>
              <a:chOff x="3642864" y="4878551"/>
              <a:chExt cx="1492495" cy="117153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F913D1-D71C-EA4F-DA28-EC28E62B9C2C}"/>
                  </a:ext>
                </a:extLst>
              </p:cNvPr>
              <p:cNvSpPr txBox="1"/>
              <p:nvPr/>
            </p:nvSpPr>
            <p:spPr>
              <a:xfrm>
                <a:off x="3815598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b="1">
                    <a:solidFill>
                      <a:srgbClr val="020A51"/>
                    </a:solidFill>
                    <a:latin typeface="+mj-lt"/>
                    <a:cs typeface="Arial" panose="020B0604020202020204" pitchFamily="34" charset="0"/>
                  </a:rPr>
                  <a:t>60%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1693302-DF7E-90B5-5F70-FC86750E9F62}"/>
                  </a:ext>
                </a:extLst>
              </p:cNvPr>
              <p:cNvSpPr txBox="1"/>
              <p:nvPr/>
            </p:nvSpPr>
            <p:spPr>
              <a:xfrm>
                <a:off x="3642864" y="5219090"/>
                <a:ext cx="14924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spcBef>
                    <a:spcPts val="400"/>
                  </a:spcBef>
                  <a:buClr>
                    <a:srgbClr val="4D4F53"/>
                  </a:buClr>
                  <a:buSzPct val="110000"/>
                </a:pPr>
                <a:r>
                  <a:rPr lang="en-US" sz="1200">
                    <a:solidFill>
                      <a:schemeClr val="tx1">
                        <a:lumMod val="50000"/>
                      </a:schemeClr>
                    </a:solidFill>
                    <a:cs typeface="Arial" panose="020B0604020202020204" pitchFamily="34" charset="0"/>
                  </a:rPr>
                  <a:t>Reduction in Manual and redundant processes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B34AC1-D465-23BE-149A-385CEF8A9D8C}"/>
                </a:ext>
              </a:extLst>
            </p:cNvPr>
            <p:cNvSpPr txBox="1"/>
            <p:nvPr/>
          </p:nvSpPr>
          <p:spPr>
            <a:xfrm>
              <a:off x="5196856" y="4877722"/>
              <a:ext cx="30455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>
                <a:spcBef>
                  <a:spcPts val="400"/>
                </a:spcBef>
                <a:buClr>
                  <a:srgbClr val="4D4F53"/>
                </a:buClr>
                <a:buSzPct val="110000"/>
              </a:pPr>
              <a:r>
                <a:rPr lang="en-US" sz="1400">
                  <a:solidFill>
                    <a:srgbClr val="020A51"/>
                  </a:solidFill>
                  <a:latin typeface="+mj-lt"/>
                  <a:cs typeface="Arial" panose="020B0604020202020204" pitchFamily="34" charset="0"/>
                </a:rPr>
                <a:t>Single Unified view of Data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C14684-C3AE-E766-0735-CD7F50B95D11}"/>
                </a:ext>
              </a:extLst>
            </p:cNvPr>
            <p:cNvSpPr txBox="1"/>
            <p:nvPr/>
          </p:nvSpPr>
          <p:spPr>
            <a:xfrm>
              <a:off x="5196856" y="5474714"/>
              <a:ext cx="32646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>
                <a:spcBef>
                  <a:spcPts val="400"/>
                </a:spcBef>
                <a:buClr>
                  <a:srgbClr val="4D4F53"/>
                </a:buClr>
                <a:buSzPct val="110000"/>
              </a:pPr>
              <a:r>
                <a:rPr lang="en-US" sz="1400">
                  <a:solidFill>
                    <a:srgbClr val="020A51"/>
                  </a:solidFill>
                  <a:latin typeface="+mj-lt"/>
                  <a:cs typeface="Arial" panose="020B0604020202020204" pitchFamily="34" charset="0"/>
                </a:rPr>
                <a:t>Ability to create dynamic dashboards </a:t>
              </a:r>
              <a:br>
                <a:rPr lang="en-US" sz="1400">
                  <a:solidFill>
                    <a:srgbClr val="020A51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en-US" sz="1400">
                  <a:solidFill>
                    <a:srgbClr val="020A51"/>
                  </a:solidFill>
                  <a:latin typeface="+mj-lt"/>
                  <a:cs typeface="Arial" panose="020B0604020202020204" pitchFamily="34" charset="0"/>
                </a:rPr>
                <a:t>&amp; reports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7B0C10-6FDB-A28E-598C-9999A22C8D19}"/>
                </a:ext>
              </a:extLst>
            </p:cNvPr>
            <p:cNvCxnSpPr>
              <a:cxnSpLocks/>
            </p:cNvCxnSpPr>
            <p:nvPr/>
          </p:nvCxnSpPr>
          <p:spPr>
            <a:xfrm>
              <a:off x="5006082" y="4743891"/>
              <a:ext cx="0" cy="12917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19A913-DFFC-FE7F-E02C-4347B477132C}"/>
              </a:ext>
            </a:extLst>
          </p:cNvPr>
          <p:cNvGrpSpPr/>
          <p:nvPr/>
        </p:nvGrpSpPr>
        <p:grpSpPr>
          <a:xfrm>
            <a:off x="8909195" y="3939096"/>
            <a:ext cx="2604414" cy="494266"/>
            <a:chOff x="9077913" y="2414902"/>
            <a:chExt cx="2604414" cy="49426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DD69860-B5CD-7E28-E905-D6CCEC782ED0}"/>
                </a:ext>
              </a:extLst>
            </p:cNvPr>
            <p:cNvSpPr/>
            <p:nvPr/>
          </p:nvSpPr>
          <p:spPr>
            <a:xfrm>
              <a:off x="9506860" y="2414902"/>
              <a:ext cx="2175467" cy="494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>
                  <a:solidFill>
                    <a:schemeClr val="bg1"/>
                  </a:solidFill>
                  <a:latin typeface="+mj-lt"/>
                </a:rPr>
                <a:t>Developed integration mechanism to fetch data from multiple sources.</a:t>
              </a:r>
            </a:p>
          </p:txBody>
        </p:sp>
        <p:pic>
          <p:nvPicPr>
            <p:cNvPr id="65" name="Picture 8">
              <a:extLst>
                <a:ext uri="{FF2B5EF4-FFF2-40B4-BE49-F238E27FC236}">
                  <a16:creationId xmlns:a16="http://schemas.microsoft.com/office/drawing/2014/main" id="{7613A9CB-0162-373F-0AC3-EFD043FD8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77913" y="2474232"/>
              <a:ext cx="413450" cy="41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03088-8864-C195-64FD-78E78AAB8FA6}"/>
              </a:ext>
            </a:extLst>
          </p:cNvPr>
          <p:cNvCxnSpPr/>
          <p:nvPr/>
        </p:nvCxnSpPr>
        <p:spPr>
          <a:xfrm>
            <a:off x="5178901" y="5373806"/>
            <a:ext cx="31609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AD1F9B37-552A-7D64-1F26-BA356C92DD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983788" y="5822268"/>
            <a:ext cx="410654" cy="410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A4DAE3-552D-849F-D563-568A2D795B41}"/>
              </a:ext>
            </a:extLst>
          </p:cNvPr>
          <p:cNvSpPr txBox="1"/>
          <p:nvPr/>
        </p:nvSpPr>
        <p:spPr>
          <a:xfrm>
            <a:off x="9524656" y="5896790"/>
            <a:ext cx="2003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15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/>
                <a:cs typeface="Arial" panose="020B0604020202020204" pitchFamily="34" charset="0"/>
              </a:rPr>
              <a:t>Employees – </a:t>
            </a:r>
            <a:r>
              <a:rPr lang="en-US" sz="1200" b="1">
                <a:solidFill>
                  <a:schemeClr val="accent3"/>
                </a:solidFill>
                <a:latin typeface="+mj-lt"/>
                <a:ea typeface="ヒラギノ角ゴ Pro W3"/>
                <a:cs typeface="Arial" panose="020B0604020202020204" pitchFamily="34" charset="0"/>
              </a:rPr>
              <a:t>800+</a:t>
            </a:r>
            <a:endParaRPr lang="en-US" sz="12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CE32-3E66-2F62-8D0C-DC1398D52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6C1E1-BF2E-A282-E34D-49D28888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Automation using Appian AI for one of the largest Investment Management Organization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38D3F9-5C94-B214-1F59-4EBE71C6636F}"/>
              </a:ext>
            </a:extLst>
          </p:cNvPr>
          <p:cNvSpPr/>
          <p:nvPr/>
        </p:nvSpPr>
        <p:spPr>
          <a:xfrm>
            <a:off x="3650427" y="2156412"/>
            <a:ext cx="4832154" cy="1567343"/>
          </a:xfrm>
          <a:prstGeom prst="roundRect">
            <a:avLst>
              <a:gd name="adj" fmla="val 2731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77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1BBF58-7868-89A1-E4BE-461DAAC4B9D5}"/>
              </a:ext>
            </a:extLst>
          </p:cNvPr>
          <p:cNvGrpSpPr/>
          <p:nvPr/>
        </p:nvGrpSpPr>
        <p:grpSpPr>
          <a:xfrm>
            <a:off x="4223145" y="1678855"/>
            <a:ext cx="1811906" cy="369332"/>
            <a:chOff x="3741134" y="1724254"/>
            <a:chExt cx="1663737" cy="3693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B60BDD-E928-9DD2-332C-53B43C5032EF}"/>
                </a:ext>
              </a:extLst>
            </p:cNvPr>
            <p:cNvSpPr/>
            <p:nvPr/>
          </p:nvSpPr>
          <p:spPr>
            <a:xfrm>
              <a:off x="3741134" y="1724254"/>
              <a:ext cx="1663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Frutiger 45 bold"/>
                  <a:ea typeface="+mn-ea"/>
                  <a:cs typeface="Arial" pitchFamily="34" charset="0"/>
                </a:rPr>
                <a:t>Client Challenges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4DF94F7-EC61-E5D0-EF66-4EDA03E19965}"/>
                </a:ext>
              </a:extLst>
            </p:cNvPr>
            <p:cNvSpPr/>
            <p:nvPr/>
          </p:nvSpPr>
          <p:spPr>
            <a:xfrm rot="5400000">
              <a:off x="4118641" y="1754913"/>
              <a:ext cx="31704" cy="589898"/>
            </a:xfrm>
            <a:prstGeom prst="roundRect">
              <a:avLst/>
            </a:prstGeom>
            <a:solidFill>
              <a:srgbClr val="020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  <p:pic>
        <p:nvPicPr>
          <p:cNvPr id="32" name="Graphic 7">
            <a:extLst>
              <a:ext uri="{FF2B5EF4-FFF2-40B4-BE49-F238E27FC236}">
                <a16:creationId xmlns:a16="http://schemas.microsoft.com/office/drawing/2014/main" id="{AC67BA1D-D929-4128-A009-528131F5AD6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858" y="1534631"/>
            <a:ext cx="526482" cy="514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2B0D6-E020-EC3E-F3FF-409D2CF8F4B5}"/>
              </a:ext>
            </a:extLst>
          </p:cNvPr>
          <p:cNvSpPr txBox="1"/>
          <p:nvPr/>
        </p:nvSpPr>
        <p:spPr>
          <a:xfrm>
            <a:off x="3701198" y="2223261"/>
            <a:ext cx="428710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Frutiger 45 Light"/>
                <a:ea typeface="+mn-ea"/>
                <a:cs typeface="Arial" panose="020B0604020202020204" pitchFamily="34" charset="0"/>
              </a:rPr>
              <a:t>Miss classification of Email and Document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Frutiger 45 Light"/>
                <a:ea typeface="+mn-ea"/>
                <a:cs typeface="Arial" panose="020B0604020202020204" pitchFamily="34" charset="0"/>
              </a:rPr>
              <a:t>Lack of end to end traceability of request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Frutiger 45 Light"/>
                <a:ea typeface="+mn-ea"/>
                <a:cs typeface="Arial" panose="020B0604020202020204" pitchFamily="34" charset="0"/>
              </a:rPr>
              <a:t>Multiple manual &amp; redundant steps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F53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Frutiger 45 Light"/>
                <a:ea typeface="+mn-ea"/>
                <a:cs typeface="Arial" panose="020B0604020202020204" pitchFamily="34" charset="0"/>
              </a:rPr>
              <a:t>Severe backlog of Mails.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2EC8F3-8B44-12C4-98DC-64EE11188B18}"/>
              </a:ext>
            </a:extLst>
          </p:cNvPr>
          <p:cNvGrpSpPr/>
          <p:nvPr/>
        </p:nvGrpSpPr>
        <p:grpSpPr>
          <a:xfrm>
            <a:off x="8821926" y="1466630"/>
            <a:ext cx="2791112" cy="582037"/>
            <a:chOff x="8821926" y="1466630"/>
            <a:chExt cx="2791112" cy="5820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FE269F8-3B36-CAA0-7415-3326721B8214}"/>
                </a:ext>
              </a:extLst>
            </p:cNvPr>
            <p:cNvGrpSpPr/>
            <p:nvPr/>
          </p:nvGrpSpPr>
          <p:grpSpPr>
            <a:xfrm>
              <a:off x="9321192" y="1679335"/>
              <a:ext cx="2291846" cy="369332"/>
              <a:chOff x="4255587" y="1414394"/>
              <a:chExt cx="2104430" cy="3693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ABF2D58-CE9F-D9B0-2CEE-FC257C0E1E40}"/>
                  </a:ext>
                </a:extLst>
              </p:cNvPr>
              <p:cNvSpPr/>
              <p:nvPr/>
            </p:nvSpPr>
            <p:spPr>
              <a:xfrm>
                <a:off x="4255587" y="1414394"/>
                <a:ext cx="2104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What </a:t>
                </a: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LTIMindtree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 Did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0BC9F4B-AAF8-5CE2-6D6D-E6B907C836BB}"/>
                  </a:ext>
                </a:extLst>
              </p:cNvPr>
              <p:cNvSpPr/>
              <p:nvPr/>
            </p:nvSpPr>
            <p:spPr>
              <a:xfrm rot="5400000">
                <a:off x="4633094" y="144505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c 12">
              <a:extLst>
                <a:ext uri="{FF2B5EF4-FFF2-40B4-BE49-F238E27FC236}">
                  <a16:creationId xmlns:a16="http://schemas.microsoft.com/office/drawing/2014/main" id="{12699C4A-DE3A-0660-CFA0-1A0E4FCB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1926" y="1466630"/>
              <a:ext cx="532534" cy="53253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118BDA-937A-76FE-A7D5-B30DAB543AA1}"/>
              </a:ext>
            </a:extLst>
          </p:cNvPr>
          <p:cNvCxnSpPr>
            <a:cxnSpLocks/>
          </p:cNvCxnSpPr>
          <p:nvPr/>
        </p:nvCxnSpPr>
        <p:spPr>
          <a:xfrm>
            <a:off x="8717381" y="1290817"/>
            <a:ext cx="0" cy="510998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95A1FF-CEE7-B258-CE10-CFC77582F339}"/>
              </a:ext>
            </a:extLst>
          </p:cNvPr>
          <p:cNvSpPr/>
          <p:nvPr/>
        </p:nvSpPr>
        <p:spPr>
          <a:xfrm>
            <a:off x="8815990" y="2156412"/>
            <a:ext cx="2842609" cy="4107607"/>
          </a:xfrm>
          <a:prstGeom prst="roundRect">
            <a:avLst>
              <a:gd name="adj" fmla="val 2731"/>
            </a:avLst>
          </a:prstGeom>
          <a:gradFill flip="none" rotWithShape="1">
            <a:gsLst>
              <a:gs pos="0">
                <a:srgbClr val="192754"/>
              </a:gs>
              <a:gs pos="100000">
                <a:srgbClr val="020A5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E1CC5C-FBA4-2CA5-F58E-E583A5A301FA}"/>
              </a:ext>
            </a:extLst>
          </p:cNvPr>
          <p:cNvCxnSpPr>
            <a:cxnSpLocks/>
          </p:cNvCxnSpPr>
          <p:nvPr/>
        </p:nvCxnSpPr>
        <p:spPr>
          <a:xfrm>
            <a:off x="8877438" y="4664945"/>
            <a:ext cx="269696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5B69DAE-FAF5-4DC4-6CCB-0D285C7592AF}"/>
              </a:ext>
            </a:extLst>
          </p:cNvPr>
          <p:cNvGrpSpPr/>
          <p:nvPr/>
        </p:nvGrpSpPr>
        <p:grpSpPr>
          <a:xfrm>
            <a:off x="8898046" y="2229184"/>
            <a:ext cx="2631881" cy="530418"/>
            <a:chOff x="8898046" y="2229184"/>
            <a:chExt cx="2631881" cy="5304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3DC1A5-1790-D695-64CC-0D03525039C7}"/>
                </a:ext>
              </a:extLst>
            </p:cNvPr>
            <p:cNvSpPr/>
            <p:nvPr/>
          </p:nvSpPr>
          <p:spPr>
            <a:xfrm>
              <a:off x="9354460" y="2229184"/>
              <a:ext cx="2175467" cy="5304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bold"/>
                  <a:ea typeface="+mn-ea"/>
                  <a:cs typeface="+mn-cs"/>
                </a:rPr>
                <a:t>Appian based solution to classify the Email with Attachments and extract details. </a:t>
              </a:r>
            </a:p>
          </p:txBody>
        </p:sp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C6566FFC-6E60-2B04-E8F8-3D7B3CF31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8046" y="2273935"/>
              <a:ext cx="440917" cy="44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C455426-A2E8-47CA-7674-840FA1B6166E}"/>
              </a:ext>
            </a:extLst>
          </p:cNvPr>
          <p:cNvGrpSpPr/>
          <p:nvPr/>
        </p:nvGrpSpPr>
        <p:grpSpPr>
          <a:xfrm>
            <a:off x="8909195" y="3023866"/>
            <a:ext cx="2842609" cy="992061"/>
            <a:chOff x="9077913" y="2652722"/>
            <a:chExt cx="2842609" cy="99206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59F93C1-BBD2-BE03-36A2-52AB35B877D1}"/>
                </a:ext>
              </a:extLst>
            </p:cNvPr>
            <p:cNvSpPr/>
            <p:nvPr/>
          </p:nvSpPr>
          <p:spPr>
            <a:xfrm>
              <a:off x="9506860" y="2652722"/>
              <a:ext cx="2413662" cy="99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bold"/>
                  <a:ea typeface="+mn-ea"/>
                  <a:cs typeface="+mn-cs"/>
                </a:rPr>
                <a:t>Leverage Appian AI Starter Toolkit with Appian Skill (Document Classification, Document Creation, Email Classification, Email Extraction, Gen AI etc.).</a:t>
              </a:r>
            </a:p>
          </p:txBody>
        </p:sp>
        <p:pic>
          <p:nvPicPr>
            <p:cNvPr id="50" name="Picture 8">
              <a:extLst>
                <a:ext uri="{FF2B5EF4-FFF2-40B4-BE49-F238E27FC236}">
                  <a16:creationId xmlns:a16="http://schemas.microsoft.com/office/drawing/2014/main" id="{E578DFD9-06FC-7333-975B-BF6A174E9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77913" y="2722629"/>
              <a:ext cx="413450" cy="41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29E8033-83EA-2693-A246-05D887AF66A2}"/>
              </a:ext>
            </a:extLst>
          </p:cNvPr>
          <p:cNvSpPr txBox="1"/>
          <p:nvPr/>
        </p:nvSpPr>
        <p:spPr>
          <a:xfrm>
            <a:off x="9439990" y="4771499"/>
            <a:ext cx="223770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01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bold"/>
                <a:ea typeface="ヒラギノ角ゴ Pro W3"/>
                <a:cs typeface="Arial" panose="020B0604020202020204" pitchFamily="34" charset="0"/>
              </a:rPr>
              <a:t>Industry –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bold"/>
                <a:ea typeface="ヒラギノ角ゴ Pro W3"/>
                <a:cs typeface="Arial" panose="020B0604020202020204" pitchFamily="34" charset="0"/>
              </a:rPr>
            </a:br>
            <a:r>
              <a:rPr lang="en-US" sz="1200" b="1">
                <a:solidFill>
                  <a:srgbClr val="FFCB28"/>
                </a:solidFill>
                <a:latin typeface="Frutiger 45 bold"/>
                <a:ea typeface="ヒラギノ角ゴ Pro W3"/>
                <a:cs typeface="Arial" panose="020B0604020202020204" pitchFamily="34" charset="0"/>
              </a:rPr>
              <a:t>Banking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CB28"/>
              </a:solidFill>
              <a:effectLst/>
              <a:uLnTx/>
              <a:uFillTx/>
              <a:latin typeface="Frutiger 45 bold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61655C47-FB05-7429-7284-DACA890263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2183" y="4771394"/>
            <a:ext cx="473865" cy="47386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334A364-F8A4-090D-B919-EDC978E00C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505" y="5362416"/>
            <a:ext cx="413221" cy="41322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52E0AAC-8583-22F5-287C-F3FB5E2C2D7A}"/>
              </a:ext>
            </a:extLst>
          </p:cNvPr>
          <p:cNvSpPr txBox="1"/>
          <p:nvPr/>
        </p:nvSpPr>
        <p:spPr>
          <a:xfrm>
            <a:off x="9424200" y="5346991"/>
            <a:ext cx="20033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01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45 bold"/>
                <a:ea typeface="ヒラギノ角ゴ Pro W3"/>
                <a:cs typeface="Arial"/>
              </a:rPr>
              <a:t>Technologies –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45 bold"/>
                <a:ea typeface="ヒラギノ角ゴ Pro W3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B28"/>
                </a:solidFill>
                <a:effectLst/>
                <a:uLnTx/>
                <a:uFillTx/>
                <a:latin typeface="Frutiger 45 bold"/>
                <a:ea typeface="ヒラギノ角ゴ Pro W3"/>
                <a:cs typeface="Arial"/>
              </a:rPr>
              <a:t>Appian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50A985-8F4E-22DF-B390-9705273F2840}"/>
              </a:ext>
            </a:extLst>
          </p:cNvPr>
          <p:cNvGrpSpPr/>
          <p:nvPr/>
        </p:nvGrpSpPr>
        <p:grpSpPr>
          <a:xfrm>
            <a:off x="3650427" y="3896703"/>
            <a:ext cx="4832154" cy="2367316"/>
            <a:chOff x="3695377" y="1475639"/>
            <a:chExt cx="4832154" cy="236731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F44A34B-0BF8-2062-B591-5C0F92C877EF}"/>
                </a:ext>
              </a:extLst>
            </p:cNvPr>
            <p:cNvSpPr/>
            <p:nvPr/>
          </p:nvSpPr>
          <p:spPr>
            <a:xfrm>
              <a:off x="3695377" y="2097420"/>
              <a:ext cx="4832154" cy="1745535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77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0624D7-3E08-3BC6-A7CD-9423A15A672B}"/>
                </a:ext>
              </a:extLst>
            </p:cNvPr>
            <p:cNvGrpSpPr/>
            <p:nvPr/>
          </p:nvGrpSpPr>
          <p:grpSpPr>
            <a:xfrm>
              <a:off x="4268093" y="1619863"/>
              <a:ext cx="1934247" cy="369332"/>
              <a:chOff x="3741134" y="1724254"/>
              <a:chExt cx="1776074" cy="3693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992EDB-42AE-B80E-D12A-FADF9A804BF5}"/>
                  </a:ext>
                </a:extLst>
              </p:cNvPr>
              <p:cNvSpPr/>
              <p:nvPr/>
            </p:nvSpPr>
            <p:spPr>
              <a:xfrm>
                <a:off x="3741134" y="1724254"/>
                <a:ext cx="1776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itchFamily="34" charset="0"/>
                  </a:rPr>
                  <a:t>Projected Benefits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E7764A7-6AC3-B512-D10E-FCBAB3DCBAE1}"/>
                  </a:ext>
                </a:extLst>
              </p:cNvPr>
              <p:cNvSpPr/>
              <p:nvPr/>
            </p:nvSpPr>
            <p:spPr>
              <a:xfrm rot="5400000">
                <a:off x="4118641" y="1754913"/>
                <a:ext cx="31704" cy="589898"/>
              </a:xfrm>
              <a:prstGeom prst="roundRect">
                <a:avLst/>
              </a:prstGeom>
              <a:solidFill>
                <a:srgbClr val="020A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7">
              <a:extLst>
                <a:ext uri="{FF2B5EF4-FFF2-40B4-BE49-F238E27FC236}">
                  <a16:creationId xmlns:a16="http://schemas.microsoft.com/office/drawing/2014/main" id="{A8C30A40-A1D9-6BB2-A17C-820449DC2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791" y="1475639"/>
              <a:ext cx="514516" cy="51451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2D985E-86F3-3E18-DF02-1BA0D60EFB37}"/>
              </a:ext>
            </a:extLst>
          </p:cNvPr>
          <p:cNvGrpSpPr/>
          <p:nvPr/>
        </p:nvGrpSpPr>
        <p:grpSpPr>
          <a:xfrm>
            <a:off x="3745712" y="4743891"/>
            <a:ext cx="4715769" cy="1324000"/>
            <a:chOff x="3745712" y="4743891"/>
            <a:chExt cx="4715769" cy="1324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403E9D-A656-E919-CEBF-910FE6F22507}"/>
                </a:ext>
              </a:extLst>
            </p:cNvPr>
            <p:cNvGrpSpPr/>
            <p:nvPr/>
          </p:nvGrpSpPr>
          <p:grpSpPr>
            <a:xfrm>
              <a:off x="3745712" y="4896355"/>
              <a:ext cx="1260370" cy="1171536"/>
              <a:chOff x="3642864" y="4878551"/>
              <a:chExt cx="1492495" cy="117153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436BF78-91E4-F5A5-FD20-2699CEA4442D}"/>
                  </a:ext>
                </a:extLst>
              </p:cNvPr>
              <p:cNvSpPr txBox="1"/>
              <p:nvPr/>
            </p:nvSpPr>
            <p:spPr>
              <a:xfrm>
                <a:off x="3815598" y="4878551"/>
                <a:ext cx="1147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D4F53"/>
                  </a:buClr>
                  <a:buSzPct val="110000"/>
                  <a:buFontTx/>
                  <a:buNone/>
                  <a:tabLst/>
                  <a:defRPr/>
                </a:pPr>
                <a:r>
                  <a:rPr lang="en-US" b="1">
                    <a:solidFill>
                      <a:srgbClr val="020A51"/>
                    </a:solidFill>
                    <a:latin typeface="Frutiger 45 bold"/>
                    <a:cs typeface="Arial" panose="020B0604020202020204" pitchFamily="34" charset="0"/>
                  </a:rPr>
                  <a:t>80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20A51"/>
                    </a:solidFill>
                    <a:effectLst/>
                    <a:uLnTx/>
                    <a:uFillTx/>
                    <a:latin typeface="Frutiger 45 bold"/>
                    <a:ea typeface="+mn-ea"/>
                    <a:cs typeface="Arial" panose="020B0604020202020204" pitchFamily="34" charset="0"/>
                  </a:rPr>
                  <a:t>%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AF354FF-18DC-F9CD-E998-EBF76E6911B7}"/>
                  </a:ext>
                </a:extLst>
              </p:cNvPr>
              <p:cNvSpPr txBox="1"/>
              <p:nvPr/>
            </p:nvSpPr>
            <p:spPr>
              <a:xfrm>
                <a:off x="3642864" y="5219090"/>
                <a:ext cx="14924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D4F53"/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95959">
                        <a:lumMod val="50000"/>
                      </a:srgbClr>
                    </a:solidFill>
                    <a:effectLst/>
                    <a:uLnTx/>
                    <a:uFillTx/>
                    <a:latin typeface="Frutiger 45 Light"/>
                    <a:ea typeface="+mn-ea"/>
                    <a:cs typeface="Arial" panose="020B0604020202020204" pitchFamily="34" charset="0"/>
                  </a:rPr>
                  <a:t>Reduction in Manual and redundant processes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4E7CD4-EA2A-557D-A6CD-E1369CE702CD}"/>
                </a:ext>
              </a:extLst>
            </p:cNvPr>
            <p:cNvSpPr txBox="1"/>
            <p:nvPr/>
          </p:nvSpPr>
          <p:spPr>
            <a:xfrm>
              <a:off x="5196856" y="4877722"/>
              <a:ext cx="304555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4D4F53"/>
                </a:buClr>
                <a:buSzPct val="11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Frutiger 45 bold"/>
                  <a:ea typeface="+mn-ea"/>
                  <a:cs typeface="Arial" panose="020B0604020202020204" pitchFamily="34" charset="0"/>
                </a:rPr>
                <a:t>Classify 90% of the Emails and Document automatically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F632ED-F06F-0A21-A00D-68FF584FFA64}"/>
                </a:ext>
              </a:extLst>
            </p:cNvPr>
            <p:cNvSpPr txBox="1"/>
            <p:nvPr/>
          </p:nvSpPr>
          <p:spPr>
            <a:xfrm>
              <a:off x="5196856" y="5474714"/>
              <a:ext cx="32646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4D4F53"/>
                </a:buClr>
                <a:buSzPct val="11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20A51"/>
                  </a:solidFill>
                  <a:effectLst/>
                  <a:uLnTx/>
                  <a:uFillTx/>
                  <a:latin typeface="Frutiger 45 bold"/>
                  <a:ea typeface="+mn-ea"/>
                  <a:cs typeface="Arial" panose="020B0604020202020204" pitchFamily="34" charset="0"/>
                </a:rPr>
                <a:t>Auto verification of Document and identify NIGO Scenarios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FB6C3C-F832-0F1D-C593-F58A748088D6}"/>
                </a:ext>
              </a:extLst>
            </p:cNvPr>
            <p:cNvCxnSpPr>
              <a:cxnSpLocks/>
            </p:cNvCxnSpPr>
            <p:nvPr/>
          </p:nvCxnSpPr>
          <p:spPr>
            <a:xfrm>
              <a:off x="5006082" y="4743891"/>
              <a:ext cx="0" cy="12917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57906A-C64A-9B8A-0AFA-DEBFF53C211B}"/>
              </a:ext>
            </a:extLst>
          </p:cNvPr>
          <p:cNvGrpSpPr/>
          <p:nvPr/>
        </p:nvGrpSpPr>
        <p:grpSpPr>
          <a:xfrm>
            <a:off x="8909195" y="3995216"/>
            <a:ext cx="2604414" cy="494266"/>
            <a:chOff x="9077913" y="2414902"/>
            <a:chExt cx="2604414" cy="49426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C8000F2-B0B7-BC86-025B-894C0B8660C9}"/>
                </a:ext>
              </a:extLst>
            </p:cNvPr>
            <p:cNvSpPr/>
            <p:nvPr/>
          </p:nvSpPr>
          <p:spPr>
            <a:xfrm>
              <a:off x="9506860" y="2414902"/>
              <a:ext cx="2175467" cy="494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bold"/>
                  <a:ea typeface="+mn-ea"/>
                  <a:cs typeface="+mn-cs"/>
                </a:rPr>
                <a:t>Developed integration mechanism to fetch data from multiple sources.</a:t>
              </a:r>
            </a:p>
          </p:txBody>
        </p:sp>
        <p:pic>
          <p:nvPicPr>
            <p:cNvPr id="65" name="Picture 8">
              <a:extLst>
                <a:ext uri="{FF2B5EF4-FFF2-40B4-BE49-F238E27FC236}">
                  <a16:creationId xmlns:a16="http://schemas.microsoft.com/office/drawing/2014/main" id="{C884B686-443A-90A8-DD35-EE0ECE73B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77913" y="2474232"/>
              <a:ext cx="413450" cy="41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6E2F59-FE99-932D-1D32-21465596F99D}"/>
              </a:ext>
            </a:extLst>
          </p:cNvPr>
          <p:cNvCxnSpPr/>
          <p:nvPr/>
        </p:nvCxnSpPr>
        <p:spPr>
          <a:xfrm>
            <a:off x="5178901" y="5373806"/>
            <a:ext cx="31609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6F3B0E05-5CAC-6020-32FD-55C4C22D38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83788" y="5822268"/>
            <a:ext cx="410654" cy="410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F229CF-EB66-6C34-6424-8269702D2DE9}"/>
              </a:ext>
            </a:extLst>
          </p:cNvPr>
          <p:cNvSpPr txBox="1"/>
          <p:nvPr/>
        </p:nvSpPr>
        <p:spPr>
          <a:xfrm>
            <a:off x="9439990" y="5904955"/>
            <a:ext cx="2003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1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bold"/>
                <a:ea typeface="ヒラギノ角ゴ Pro W3"/>
                <a:cs typeface="Arial" panose="020B0604020202020204" pitchFamily="34" charset="0"/>
              </a:rPr>
              <a:t>Employees –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B28"/>
                </a:solidFill>
                <a:effectLst/>
                <a:uLnTx/>
                <a:uFillTx/>
                <a:latin typeface="Frutiger 45 bold"/>
                <a:ea typeface="ヒラギノ角ゴ Pro W3"/>
                <a:cs typeface="Arial" panose="020B0604020202020204" pitchFamily="34" charset="0"/>
              </a:rPr>
              <a:t>7500+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88705-1904-361F-E071-ECBB4F43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4315"/>
          <a:stretch/>
        </p:blipFill>
        <p:spPr bwMode="auto">
          <a:xfrm>
            <a:off x="520385" y="1466631"/>
            <a:ext cx="2922236" cy="4797388"/>
          </a:xfrm>
          <a:prstGeom prst="roundRect">
            <a:avLst>
              <a:gd name="adj" fmla="val 51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60B5AE-E605-3519-B4DC-D2767CDCCD0E}"/>
              </a:ext>
            </a:extLst>
          </p:cNvPr>
          <p:cNvSpPr>
            <a:spLocks/>
          </p:cNvSpPr>
          <p:nvPr/>
        </p:nvSpPr>
        <p:spPr>
          <a:xfrm>
            <a:off x="520384" y="1466631"/>
            <a:ext cx="2922238" cy="4797388"/>
          </a:xfrm>
          <a:prstGeom prst="roundRect">
            <a:avLst>
              <a:gd name="adj" fmla="val 3363"/>
            </a:avLst>
          </a:prstGeom>
          <a:gradFill>
            <a:gsLst>
              <a:gs pos="0">
                <a:srgbClr val="020A51"/>
              </a:gs>
              <a:gs pos="100000">
                <a:srgbClr val="B4198A">
                  <a:alpha val="12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70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9DF0-F590-CCB9-56C4-3FC2404E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DEFD61-D12E-08DD-CD24-398C703DA20F}"/>
              </a:ext>
            </a:extLst>
          </p:cNvPr>
          <p:cNvGrpSpPr/>
          <p:nvPr/>
        </p:nvGrpSpPr>
        <p:grpSpPr>
          <a:xfrm>
            <a:off x="397993" y="1523999"/>
            <a:ext cx="5137325" cy="3179081"/>
            <a:chOff x="677684" y="1792513"/>
            <a:chExt cx="5474151" cy="33875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6C9B86-F0D0-FEAB-268D-15F525DC697F}"/>
                </a:ext>
              </a:extLst>
            </p:cNvPr>
            <p:cNvGrpSpPr/>
            <p:nvPr/>
          </p:nvGrpSpPr>
          <p:grpSpPr>
            <a:xfrm>
              <a:off x="746303" y="1792513"/>
              <a:ext cx="5405532" cy="3387516"/>
              <a:chOff x="1340461" y="2642069"/>
              <a:chExt cx="2733582" cy="338751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3B7893-4EAA-D477-9569-B65BF9CDF037}"/>
                  </a:ext>
                </a:extLst>
              </p:cNvPr>
              <p:cNvSpPr txBox="1"/>
              <p:nvPr/>
            </p:nvSpPr>
            <p:spPr>
              <a:xfrm>
                <a:off x="1430173" y="2642069"/>
                <a:ext cx="2022687" cy="177369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ts val="15000"/>
                  </a:lnSpc>
                  <a:defRPr/>
                </a:pPr>
                <a:r>
                  <a:rPr lang="en-US" sz="4400" i="1" spc="-150" dirty="0"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rebuchet MS" panose="020B0603020202020204" pitchFamily="34" charset="0"/>
                  </a:rPr>
                  <a:t>Getting to the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12573-413A-084F-D445-AF7E8F55D6DB}"/>
                  </a:ext>
                </a:extLst>
              </p:cNvPr>
              <p:cNvSpPr txBox="1"/>
              <p:nvPr/>
            </p:nvSpPr>
            <p:spPr>
              <a:xfrm>
                <a:off x="1955020" y="3269413"/>
                <a:ext cx="2119023" cy="177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0"/>
                  </a:lnSpc>
                  <a:defRPr/>
                </a:pPr>
                <a:r>
                  <a:rPr lang="en-US" sz="4400" b="1" i="1" spc="-150" dirty="0"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rebuchet MS" panose="020B0603020202020204" pitchFamily="34" charset="0"/>
                  </a:rPr>
                  <a:t>future, faster.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176261-6013-A8DE-CF65-A7F578370DCC}"/>
                  </a:ext>
                </a:extLst>
              </p:cNvPr>
              <p:cNvSpPr txBox="1"/>
              <p:nvPr/>
            </p:nvSpPr>
            <p:spPr>
              <a:xfrm>
                <a:off x="1340461" y="4168026"/>
                <a:ext cx="2442708" cy="186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0"/>
                  </a:lnSpc>
                  <a:defRPr/>
                </a:pPr>
                <a:r>
                  <a:rPr lang="en-US" sz="7200" b="1" i="1" spc="-150" dirty="0">
                    <a:ln w="28575"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rebuchet MS" panose="020B0603020202020204" pitchFamily="34" charset="0"/>
                  </a:rPr>
                  <a:t>Together</a:t>
                </a:r>
                <a:r>
                  <a:rPr lang="en-US" sz="7200" b="1" i="1" spc="-150" dirty="0">
                    <a:ln w="28575">
                      <a:solidFill>
                        <a:srgbClr val="FFFFFF"/>
                      </a:solidFill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rebuchet MS" panose="020B0603020202020204" pitchFamily="34" charset="0"/>
                  </a:rPr>
                  <a:t>.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E19CAF-9066-043A-DDFE-CE0A6EB9C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84" y="1818835"/>
              <a:ext cx="2717183" cy="771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63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3974E2-D799-F486-4189-D4257525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Appian’s Critical Capabilities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587C79-6E0B-041E-8965-BE64734B5C5A}"/>
              </a:ext>
            </a:extLst>
          </p:cNvPr>
          <p:cNvSpPr/>
          <p:nvPr/>
        </p:nvSpPr>
        <p:spPr>
          <a:xfrm>
            <a:off x="116114" y="1117600"/>
            <a:ext cx="2815772" cy="2510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96000" rtlCol="0" anchor="ctr"/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Unify data across systems to build </a:t>
            </a:r>
            <a:b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</a:br>
            <a: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powerful applications.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21088-DC38-653F-DCA3-59EA59D5052E}"/>
              </a:ext>
            </a:extLst>
          </p:cNvPr>
          <p:cNvSpPr/>
          <p:nvPr/>
        </p:nvSpPr>
        <p:spPr>
          <a:xfrm>
            <a:off x="116114" y="1117600"/>
            <a:ext cx="2815772" cy="667657"/>
          </a:xfrm>
          <a:prstGeom prst="rect">
            <a:avLst/>
          </a:prstGeom>
          <a:solidFill>
            <a:srgbClr val="209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Data Fabric</a:t>
            </a:r>
            <a:endParaRPr lang="en-US" sz="2000" b="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D4A8E-5CA4-E647-EB0D-C0926F44B7B0}"/>
              </a:ext>
            </a:extLst>
          </p:cNvPr>
          <p:cNvSpPr/>
          <p:nvPr/>
        </p:nvSpPr>
        <p:spPr>
          <a:xfrm>
            <a:off x="3164115" y="1117600"/>
            <a:ext cx="2815772" cy="2510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96000" rtlCol="0" anchor="ctr"/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Automate anything with integrated workflow, RPA, AI, IDP, and</a:t>
            </a: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 API integration.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F71E38-C83A-8B9D-4930-F90CD0A94FD8}"/>
              </a:ext>
            </a:extLst>
          </p:cNvPr>
          <p:cNvSpPr/>
          <p:nvPr/>
        </p:nvSpPr>
        <p:spPr>
          <a:xfrm>
            <a:off x="3164115" y="1117600"/>
            <a:ext cx="2815772" cy="667657"/>
          </a:xfrm>
          <a:prstGeom prst="rect">
            <a:avLst/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Automation</a:t>
            </a:r>
            <a:endParaRPr lang="en-US" sz="2000" b="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84983D-4CD6-3A6E-27FB-36467D133D70}"/>
              </a:ext>
            </a:extLst>
          </p:cNvPr>
          <p:cNvSpPr/>
          <p:nvPr/>
        </p:nvSpPr>
        <p:spPr>
          <a:xfrm>
            <a:off x="6212116" y="1117600"/>
            <a:ext cx="2815772" cy="2510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96000" rtlCol="0" anchor="ctr"/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Engage internal and external users across web and mobile experiences.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6F732-FFE3-2061-73A3-75144E6F4C49}"/>
              </a:ext>
            </a:extLst>
          </p:cNvPr>
          <p:cNvSpPr/>
          <p:nvPr/>
        </p:nvSpPr>
        <p:spPr>
          <a:xfrm>
            <a:off x="6212116" y="1117600"/>
            <a:ext cx="2815772" cy="667657"/>
          </a:xfrm>
          <a:prstGeom prst="rect">
            <a:avLst/>
          </a:prstGeom>
          <a:solidFill>
            <a:srgbClr val="0159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Total Experience</a:t>
            </a:r>
            <a:endParaRPr lang="en-US" sz="2000" b="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4282E4-63EC-01A8-2734-5161583725B7}"/>
              </a:ext>
            </a:extLst>
          </p:cNvPr>
          <p:cNvSpPr/>
          <p:nvPr/>
        </p:nvSpPr>
        <p:spPr>
          <a:xfrm>
            <a:off x="9260116" y="1117600"/>
            <a:ext cx="2815772" cy="2510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96000" rtlCol="0" anchor="ctr"/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Discover process inefficiencies and optimize business outcomes.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BEE77-A401-D5D8-C2AC-79B33606E7F4}"/>
              </a:ext>
            </a:extLst>
          </p:cNvPr>
          <p:cNvSpPr/>
          <p:nvPr/>
        </p:nvSpPr>
        <p:spPr>
          <a:xfrm>
            <a:off x="9260116" y="1117600"/>
            <a:ext cx="2815772" cy="667657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Process HQ</a:t>
            </a:r>
            <a:endParaRPr lang="en-US" sz="2000" b="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4" name="Graphic 23" descr="Workflow outline">
            <a:extLst>
              <a:ext uri="{FF2B5EF4-FFF2-40B4-BE49-F238E27FC236}">
                <a16:creationId xmlns:a16="http://schemas.microsoft.com/office/drawing/2014/main" id="{DE60C5B6-EBF5-2F2C-F342-4D5944BC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8002" y="1799536"/>
            <a:ext cx="720000" cy="720000"/>
          </a:xfrm>
          <a:prstGeom prst="rect">
            <a:avLst/>
          </a:prstGeom>
        </p:spPr>
      </p:pic>
      <p:pic>
        <p:nvPicPr>
          <p:cNvPr id="26" name="Graphic 25" descr="Social network outline">
            <a:extLst>
              <a:ext uri="{FF2B5EF4-FFF2-40B4-BE49-F238E27FC236}">
                <a16:creationId xmlns:a16="http://schemas.microsoft.com/office/drawing/2014/main" id="{A2E08121-71CE-1EFE-7608-5BDFE7E1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0002" y="1799536"/>
            <a:ext cx="720000" cy="720000"/>
          </a:xfrm>
          <a:prstGeom prst="rect">
            <a:avLst/>
          </a:prstGeom>
        </p:spPr>
      </p:pic>
      <p:pic>
        <p:nvPicPr>
          <p:cNvPr id="28" name="Graphic 27" descr="Robot Hand outline">
            <a:extLst>
              <a:ext uri="{FF2B5EF4-FFF2-40B4-BE49-F238E27FC236}">
                <a16:creationId xmlns:a16="http://schemas.microsoft.com/office/drawing/2014/main" id="{2007B78E-94FC-07B7-DB82-5CB767972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2001" y="1799536"/>
            <a:ext cx="720000" cy="720000"/>
          </a:xfrm>
          <a:prstGeom prst="rect">
            <a:avLst/>
          </a:prstGeom>
        </p:spPr>
      </p:pic>
      <p:pic>
        <p:nvPicPr>
          <p:cNvPr id="30" name="Graphic 29" descr="Bar chart outline">
            <a:extLst>
              <a:ext uri="{FF2B5EF4-FFF2-40B4-BE49-F238E27FC236}">
                <a16:creationId xmlns:a16="http://schemas.microsoft.com/office/drawing/2014/main" id="{5EBF17FD-F00F-6CF3-3520-F5D3252ED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4000" y="1799536"/>
            <a:ext cx="720000" cy="720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EAA8A9D-59BC-B293-1DEB-E5BEB729C3BD}"/>
              </a:ext>
            </a:extLst>
          </p:cNvPr>
          <p:cNvSpPr/>
          <p:nvPr/>
        </p:nvSpPr>
        <p:spPr>
          <a:xfrm>
            <a:off x="116112" y="3729934"/>
            <a:ext cx="11959776" cy="580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FC8178-4DF4-0E04-093C-BD65E8C32135}"/>
              </a:ext>
            </a:extLst>
          </p:cNvPr>
          <p:cNvSpPr/>
          <p:nvPr/>
        </p:nvSpPr>
        <p:spPr>
          <a:xfrm>
            <a:off x="116112" y="4403168"/>
            <a:ext cx="11959776" cy="580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82953F-6962-BD0B-490B-EC09B32837B6}"/>
              </a:ext>
            </a:extLst>
          </p:cNvPr>
          <p:cNvSpPr/>
          <p:nvPr/>
        </p:nvSpPr>
        <p:spPr>
          <a:xfrm>
            <a:off x="116112" y="5076402"/>
            <a:ext cx="11959776" cy="580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887A2D-DD65-22DD-2DA1-0BB5659B2D45}"/>
              </a:ext>
            </a:extLst>
          </p:cNvPr>
          <p:cNvSpPr/>
          <p:nvPr/>
        </p:nvSpPr>
        <p:spPr>
          <a:xfrm>
            <a:off x="116112" y="5752759"/>
            <a:ext cx="11959776" cy="580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311;p7">
            <a:extLst>
              <a:ext uri="{FF2B5EF4-FFF2-40B4-BE49-F238E27FC236}">
                <a16:creationId xmlns:a16="http://schemas.microsoft.com/office/drawing/2014/main" id="{3FA486FD-6717-3DDD-CB99-5EC62B511585}"/>
              </a:ext>
            </a:extLst>
          </p:cNvPr>
          <p:cNvSpPr txBox="1"/>
          <p:nvPr/>
        </p:nvSpPr>
        <p:spPr>
          <a:xfrm>
            <a:off x="3605120" y="3787114"/>
            <a:ext cx="7804173" cy="4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Induce AI using inbuilt AI Skills, Business Co-Pilot and Developer Co-Pilot</a:t>
            </a:r>
            <a:endParaRPr sz="1400" b="0" i="0" u="none" strike="noStrike" cap="non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homa"/>
            </a:endParaRPr>
          </a:p>
        </p:txBody>
      </p:sp>
      <p:sp>
        <p:nvSpPr>
          <p:cNvPr id="36" name="Google Shape;312;p7">
            <a:extLst>
              <a:ext uri="{FF2B5EF4-FFF2-40B4-BE49-F238E27FC236}">
                <a16:creationId xmlns:a16="http://schemas.microsoft.com/office/drawing/2014/main" id="{FD35F2F6-740D-53BE-D646-74E0732E9836}"/>
              </a:ext>
            </a:extLst>
          </p:cNvPr>
          <p:cNvSpPr txBox="1"/>
          <p:nvPr/>
        </p:nvSpPr>
        <p:spPr>
          <a:xfrm>
            <a:off x="1164000" y="3839571"/>
            <a:ext cx="2000115" cy="36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AI / ML</a:t>
            </a:r>
            <a:endParaRPr sz="1400" b="0" i="0" u="none" strike="noStrike" cap="non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311;p7">
            <a:extLst>
              <a:ext uri="{FF2B5EF4-FFF2-40B4-BE49-F238E27FC236}">
                <a16:creationId xmlns:a16="http://schemas.microsoft.com/office/drawing/2014/main" id="{956DCD8A-E292-0140-6897-C378DCA5A9DD}"/>
              </a:ext>
            </a:extLst>
          </p:cNvPr>
          <p:cNvSpPr txBox="1"/>
          <p:nvPr/>
        </p:nvSpPr>
        <p:spPr>
          <a:xfrm>
            <a:off x="3605120" y="4460348"/>
            <a:ext cx="7804173" cy="4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Enabling business and IT with fast speed to solution through intuitive controls.</a:t>
            </a:r>
          </a:p>
        </p:txBody>
      </p:sp>
      <p:sp>
        <p:nvSpPr>
          <p:cNvPr id="38" name="Google Shape;312;p7">
            <a:extLst>
              <a:ext uri="{FF2B5EF4-FFF2-40B4-BE49-F238E27FC236}">
                <a16:creationId xmlns:a16="http://schemas.microsoft.com/office/drawing/2014/main" id="{6C6A37E1-CB4C-0268-94A5-F768722B2C90}"/>
              </a:ext>
            </a:extLst>
          </p:cNvPr>
          <p:cNvSpPr txBox="1"/>
          <p:nvPr/>
        </p:nvSpPr>
        <p:spPr>
          <a:xfrm>
            <a:off x="1164000" y="4512805"/>
            <a:ext cx="1898514" cy="36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lang="en-US" sz="1600" b="1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Low-Code</a:t>
            </a:r>
            <a:endParaRPr lang="en-US" sz="1400" b="0" i="0" u="none" strike="noStrike" cap="non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Google Shape;311;p7">
            <a:extLst>
              <a:ext uri="{FF2B5EF4-FFF2-40B4-BE49-F238E27FC236}">
                <a16:creationId xmlns:a16="http://schemas.microsoft.com/office/drawing/2014/main" id="{18FD8DDA-565F-B143-E19A-827565D6FDFB}"/>
              </a:ext>
            </a:extLst>
          </p:cNvPr>
          <p:cNvSpPr txBox="1"/>
          <p:nvPr/>
        </p:nvSpPr>
        <p:spPr>
          <a:xfrm>
            <a:off x="3605120" y="5133582"/>
            <a:ext cx="7804173" cy="4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Integrated solution reducing training times and dependence on additional tools.</a:t>
            </a:r>
          </a:p>
        </p:txBody>
      </p:sp>
      <p:sp>
        <p:nvSpPr>
          <p:cNvPr id="40" name="Google Shape;312;p7">
            <a:extLst>
              <a:ext uri="{FF2B5EF4-FFF2-40B4-BE49-F238E27FC236}">
                <a16:creationId xmlns:a16="http://schemas.microsoft.com/office/drawing/2014/main" id="{742A8073-F283-DFEA-7BEC-3D63E4FB14E9}"/>
              </a:ext>
            </a:extLst>
          </p:cNvPr>
          <p:cNvSpPr txBox="1"/>
          <p:nvPr/>
        </p:nvSpPr>
        <p:spPr>
          <a:xfrm>
            <a:off x="1164000" y="5186039"/>
            <a:ext cx="2203314" cy="36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lang="en-US" sz="1600" b="1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Unified </a:t>
            </a:r>
            <a:endParaRPr lang="en-US" sz="1400" b="0" i="0" u="none" strike="noStrike" cap="non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1" name="Google Shape;311;p7">
            <a:extLst>
              <a:ext uri="{FF2B5EF4-FFF2-40B4-BE49-F238E27FC236}">
                <a16:creationId xmlns:a16="http://schemas.microsoft.com/office/drawing/2014/main" id="{C4FDEDB8-F4EC-5286-A5BC-B2D5D9D87C88}"/>
              </a:ext>
            </a:extLst>
          </p:cNvPr>
          <p:cNvSpPr txBox="1"/>
          <p:nvPr/>
        </p:nvSpPr>
        <p:spPr>
          <a:xfrm>
            <a:off x="3605120" y="5809939"/>
            <a:ext cx="7804173" cy="4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Highly reliable, scalable, and secure architecture for demanding applications.</a:t>
            </a:r>
          </a:p>
        </p:txBody>
      </p:sp>
      <p:sp>
        <p:nvSpPr>
          <p:cNvPr id="42" name="Google Shape;312;p7">
            <a:extLst>
              <a:ext uri="{FF2B5EF4-FFF2-40B4-BE49-F238E27FC236}">
                <a16:creationId xmlns:a16="http://schemas.microsoft.com/office/drawing/2014/main" id="{AF27D516-CDC2-DDE2-1A71-81D23160E0A3}"/>
              </a:ext>
            </a:extLst>
          </p:cNvPr>
          <p:cNvSpPr txBox="1"/>
          <p:nvPr/>
        </p:nvSpPr>
        <p:spPr>
          <a:xfrm>
            <a:off x="1164000" y="5862396"/>
            <a:ext cx="2203314" cy="36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lang="en-US" sz="1600" b="1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Enterprise-Grade</a:t>
            </a:r>
            <a:endParaRPr lang="en-US" sz="1400" b="0" i="0" u="none" strike="noStrike" cap="non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" name="Google Shape;313;p7">
            <a:extLst>
              <a:ext uri="{FF2B5EF4-FFF2-40B4-BE49-F238E27FC236}">
                <a16:creationId xmlns:a16="http://schemas.microsoft.com/office/drawing/2014/main" id="{42B67AE7-96EC-4306-C061-B203C2070F02}"/>
              </a:ext>
            </a:extLst>
          </p:cNvPr>
          <p:cNvPicPr preferRelativeResize="0"/>
          <p:nvPr/>
        </p:nvPicPr>
        <p:blipFill rotWithShape="1">
          <a:blip r:embed="rId10">
            <a:alphaModFix/>
            <a:biLevel thresh="25000"/>
          </a:blip>
          <a:srcRect/>
          <a:stretch/>
        </p:blipFill>
        <p:spPr>
          <a:xfrm>
            <a:off x="216299" y="4416203"/>
            <a:ext cx="634200" cy="5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32;p7">
            <a:extLst>
              <a:ext uri="{FF2B5EF4-FFF2-40B4-BE49-F238E27FC236}">
                <a16:creationId xmlns:a16="http://schemas.microsoft.com/office/drawing/2014/main" id="{DEBB967A-4AF4-05EE-6A6C-01CCA2098C58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biLevel thresh="25000"/>
          </a:blip>
          <a:srcRect/>
          <a:stretch/>
        </p:blipFill>
        <p:spPr>
          <a:xfrm>
            <a:off x="216305" y="5089442"/>
            <a:ext cx="634189" cy="554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336;p7">
            <a:extLst>
              <a:ext uri="{FF2B5EF4-FFF2-40B4-BE49-F238E27FC236}">
                <a16:creationId xmlns:a16="http://schemas.microsoft.com/office/drawing/2014/main" id="{F5F5815D-AEF4-0828-9681-3AF3C2FFB50E}"/>
              </a:ext>
            </a:extLst>
          </p:cNvPr>
          <p:cNvGrpSpPr/>
          <p:nvPr/>
        </p:nvGrpSpPr>
        <p:grpSpPr>
          <a:xfrm>
            <a:off x="188512" y="5749635"/>
            <a:ext cx="689770" cy="587054"/>
            <a:chOff x="3983088" y="3812986"/>
            <a:chExt cx="588903" cy="588903"/>
          </a:xfrm>
        </p:grpSpPr>
        <p:pic>
          <p:nvPicPr>
            <p:cNvPr id="46" name="Google Shape;337;p7">
              <a:extLst>
                <a:ext uri="{FF2B5EF4-FFF2-40B4-BE49-F238E27FC236}">
                  <a16:creationId xmlns:a16="http://schemas.microsoft.com/office/drawing/2014/main" id="{E1DB9043-5C2D-9566-9F1B-0960BE168BCC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  <a:biLevel thresh="25000"/>
            </a:blip>
            <a:srcRect/>
            <a:stretch/>
          </p:blipFill>
          <p:spPr>
            <a:xfrm>
              <a:off x="4187299" y="4008101"/>
              <a:ext cx="203400" cy="20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38;p7">
              <a:extLst>
                <a:ext uri="{FF2B5EF4-FFF2-40B4-BE49-F238E27FC236}">
                  <a16:creationId xmlns:a16="http://schemas.microsoft.com/office/drawing/2014/main" id="{EA8E52F9-B3D9-7935-9C61-3454309CF9B4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/>
          </p:blipFill>
          <p:spPr>
            <a:xfrm>
              <a:off x="3983088" y="3812986"/>
              <a:ext cx="588903" cy="5889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" name="Graphic 47" descr="Artificial Intelligence outline">
            <a:extLst>
              <a:ext uri="{FF2B5EF4-FFF2-40B4-BE49-F238E27FC236}">
                <a16:creationId xmlns:a16="http://schemas.microsoft.com/office/drawing/2014/main" id="{BE802B68-E64B-0B8C-8036-D2076CE5FC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8719" y="3785657"/>
            <a:ext cx="469360" cy="4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9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6F0BE629-74BE-7EEE-73CA-974A97EF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Tenets of critical capabilities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3E61FE6-8C7B-2FB6-5D16-B63DB5779B47}"/>
              </a:ext>
            </a:extLst>
          </p:cNvPr>
          <p:cNvGrpSpPr/>
          <p:nvPr/>
        </p:nvGrpSpPr>
        <p:grpSpPr>
          <a:xfrm>
            <a:off x="426297" y="4172201"/>
            <a:ext cx="2656120" cy="658996"/>
            <a:chOff x="426297" y="3934243"/>
            <a:chExt cx="2656120" cy="658996"/>
          </a:xfrm>
        </p:grpSpPr>
        <p:sp>
          <p:nvSpPr>
            <p:cNvPr id="4" name="Google Shape;349;p8">
              <a:extLst>
                <a:ext uri="{FF2B5EF4-FFF2-40B4-BE49-F238E27FC236}">
                  <a16:creationId xmlns:a16="http://schemas.microsoft.com/office/drawing/2014/main" id="{7571ABB9-0375-E3DB-DEB2-9145E26EDFC7}"/>
                </a:ext>
              </a:extLst>
            </p:cNvPr>
            <p:cNvSpPr/>
            <p:nvPr/>
          </p:nvSpPr>
          <p:spPr>
            <a:xfrm>
              <a:off x="426297" y="3934243"/>
              <a:ext cx="2656120" cy="658996"/>
            </a:xfrm>
            <a:prstGeom prst="rect">
              <a:avLst/>
            </a:prstGeom>
            <a:solidFill>
              <a:srgbClr val="209BF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352;p8">
              <a:extLst>
                <a:ext uri="{FF2B5EF4-FFF2-40B4-BE49-F238E27FC236}">
                  <a16:creationId xmlns:a16="http://schemas.microsoft.com/office/drawing/2014/main" id="{12F09184-9DD3-FBF9-94A1-D659F5563F2F}"/>
                </a:ext>
              </a:extLst>
            </p:cNvPr>
            <p:cNvSpPr txBox="1"/>
            <p:nvPr/>
          </p:nvSpPr>
          <p:spPr>
            <a:xfrm>
              <a:off x="545692" y="4121410"/>
              <a:ext cx="1607904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Secure</a:t>
              </a:r>
              <a:r>
                <a:rPr lang="en-US" sz="1400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data</a:t>
              </a:r>
              <a:endParaRPr sz="1400" kern="0">
                <a:solidFill>
                  <a:srgbClr val="070B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9" name="Google Shape;354;p8">
              <a:extLst>
                <a:ext uri="{FF2B5EF4-FFF2-40B4-BE49-F238E27FC236}">
                  <a16:creationId xmlns:a16="http://schemas.microsoft.com/office/drawing/2014/main" id="{8A7F0397-D395-967F-AB77-0F5E40C9704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biLevel thresh="50000"/>
            </a:blip>
            <a:srcRect l="14420" r="14428"/>
            <a:stretch/>
          </p:blipFill>
          <p:spPr>
            <a:xfrm>
              <a:off x="2542488" y="4044845"/>
              <a:ext cx="264240" cy="4377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DE8A841-3D81-0213-CB53-D750411EA6BF}"/>
              </a:ext>
            </a:extLst>
          </p:cNvPr>
          <p:cNvGrpSpPr/>
          <p:nvPr/>
        </p:nvGrpSpPr>
        <p:grpSpPr>
          <a:xfrm>
            <a:off x="426297" y="3204015"/>
            <a:ext cx="2656120" cy="658996"/>
            <a:chOff x="426297" y="3085036"/>
            <a:chExt cx="2656120" cy="658996"/>
          </a:xfrm>
        </p:grpSpPr>
        <p:sp>
          <p:nvSpPr>
            <p:cNvPr id="5" name="Google Shape;350;p8">
              <a:extLst>
                <a:ext uri="{FF2B5EF4-FFF2-40B4-BE49-F238E27FC236}">
                  <a16:creationId xmlns:a16="http://schemas.microsoft.com/office/drawing/2014/main" id="{608880C2-CFB6-9FDA-CA96-9C1CBC909A4B}"/>
                </a:ext>
              </a:extLst>
            </p:cNvPr>
            <p:cNvSpPr/>
            <p:nvPr/>
          </p:nvSpPr>
          <p:spPr>
            <a:xfrm>
              <a:off x="426297" y="3085036"/>
              <a:ext cx="2656120" cy="658996"/>
            </a:xfrm>
            <a:prstGeom prst="rect">
              <a:avLst/>
            </a:prstGeom>
            <a:solidFill>
              <a:srgbClr val="209BF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355;p8">
              <a:extLst>
                <a:ext uri="{FF2B5EF4-FFF2-40B4-BE49-F238E27FC236}">
                  <a16:creationId xmlns:a16="http://schemas.microsoft.com/office/drawing/2014/main" id="{E4DCCE53-6499-BA31-6E6C-2F0E72B3E0EB}"/>
                </a:ext>
              </a:extLst>
            </p:cNvPr>
            <p:cNvSpPr txBox="1"/>
            <p:nvPr/>
          </p:nvSpPr>
          <p:spPr>
            <a:xfrm>
              <a:off x="545692" y="3272203"/>
              <a:ext cx="1607904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Unify</a:t>
              </a:r>
              <a:r>
                <a:rPr lang="en-US" sz="1400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data  </a:t>
              </a:r>
              <a:endParaRPr sz="1400" kern="0">
                <a:solidFill>
                  <a:srgbClr val="070B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2" name="Google Shape;357;p8">
              <a:extLst>
                <a:ext uri="{FF2B5EF4-FFF2-40B4-BE49-F238E27FC236}">
                  <a16:creationId xmlns:a16="http://schemas.microsoft.com/office/drawing/2014/main" id="{1554C526-B4D7-125E-FA8B-1F2506AD57B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50000"/>
            </a:blip>
            <a:srcRect/>
            <a:stretch/>
          </p:blipFill>
          <p:spPr>
            <a:xfrm>
              <a:off x="2510805" y="3223892"/>
              <a:ext cx="392587" cy="3812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6571323-6ECB-2273-6DC9-A43B1E084C15}"/>
              </a:ext>
            </a:extLst>
          </p:cNvPr>
          <p:cNvGrpSpPr/>
          <p:nvPr/>
        </p:nvGrpSpPr>
        <p:grpSpPr>
          <a:xfrm>
            <a:off x="426297" y="2235829"/>
            <a:ext cx="2656120" cy="658996"/>
            <a:chOff x="426297" y="2235829"/>
            <a:chExt cx="2656120" cy="658996"/>
          </a:xfrm>
        </p:grpSpPr>
        <p:sp>
          <p:nvSpPr>
            <p:cNvPr id="3" name="Google Shape;348;p8">
              <a:extLst>
                <a:ext uri="{FF2B5EF4-FFF2-40B4-BE49-F238E27FC236}">
                  <a16:creationId xmlns:a16="http://schemas.microsoft.com/office/drawing/2014/main" id="{EB8B64C9-F55D-4F59-5701-2DB7B77181E9}"/>
                </a:ext>
              </a:extLst>
            </p:cNvPr>
            <p:cNvSpPr/>
            <p:nvPr/>
          </p:nvSpPr>
          <p:spPr>
            <a:xfrm>
              <a:off x="426297" y="2235829"/>
              <a:ext cx="2656120" cy="658996"/>
            </a:xfrm>
            <a:prstGeom prst="rect">
              <a:avLst/>
            </a:prstGeom>
            <a:solidFill>
              <a:srgbClr val="209BF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1" name="Google Shape;356;p8">
              <a:extLst>
                <a:ext uri="{FF2B5EF4-FFF2-40B4-BE49-F238E27FC236}">
                  <a16:creationId xmlns:a16="http://schemas.microsoft.com/office/drawing/2014/main" id="{9D539652-DAAE-0FD4-9D4D-FA949C7937C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biLevel thresh="50000"/>
            </a:blip>
            <a:srcRect/>
            <a:stretch/>
          </p:blipFill>
          <p:spPr>
            <a:xfrm>
              <a:off x="2550204" y="2365294"/>
              <a:ext cx="241243" cy="4000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358;p8">
              <a:extLst>
                <a:ext uri="{FF2B5EF4-FFF2-40B4-BE49-F238E27FC236}">
                  <a16:creationId xmlns:a16="http://schemas.microsoft.com/office/drawing/2014/main" id="{EDFFEFA6-E7D2-DFD8-6799-412646C8D563}"/>
                </a:ext>
              </a:extLst>
            </p:cNvPr>
            <p:cNvSpPr txBox="1"/>
            <p:nvPr/>
          </p:nvSpPr>
          <p:spPr>
            <a:xfrm>
              <a:off x="545692" y="2422996"/>
              <a:ext cx="1736764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Discover</a:t>
              </a:r>
              <a:r>
                <a:rPr lang="en-US" sz="1400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data</a:t>
              </a:r>
              <a:endParaRPr sz="1400" kern="0">
                <a:solidFill>
                  <a:srgbClr val="070B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011DF17-C8A5-0F84-86C2-3261EFE58665}"/>
              </a:ext>
            </a:extLst>
          </p:cNvPr>
          <p:cNvGrpSpPr/>
          <p:nvPr/>
        </p:nvGrpSpPr>
        <p:grpSpPr>
          <a:xfrm>
            <a:off x="426297" y="5140386"/>
            <a:ext cx="2656120" cy="658996"/>
            <a:chOff x="426297" y="4783450"/>
            <a:chExt cx="2656120" cy="658996"/>
          </a:xfrm>
        </p:grpSpPr>
        <p:sp>
          <p:nvSpPr>
            <p:cNvPr id="6" name="Google Shape;351;p8">
              <a:extLst>
                <a:ext uri="{FF2B5EF4-FFF2-40B4-BE49-F238E27FC236}">
                  <a16:creationId xmlns:a16="http://schemas.microsoft.com/office/drawing/2014/main" id="{9F159A02-CE37-FEF2-E12C-DC21964ACAD7}"/>
                </a:ext>
              </a:extLst>
            </p:cNvPr>
            <p:cNvSpPr/>
            <p:nvPr/>
          </p:nvSpPr>
          <p:spPr>
            <a:xfrm>
              <a:off x="426297" y="4783450"/>
              <a:ext cx="2656120" cy="658996"/>
            </a:xfrm>
            <a:prstGeom prst="rect">
              <a:avLst/>
            </a:prstGeom>
            <a:solidFill>
              <a:srgbClr val="209BF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Google Shape;353;p8">
              <a:extLst>
                <a:ext uri="{FF2B5EF4-FFF2-40B4-BE49-F238E27FC236}">
                  <a16:creationId xmlns:a16="http://schemas.microsoft.com/office/drawing/2014/main" id="{E319CD41-8E82-EA84-A4C7-6D944378D2EB}"/>
                </a:ext>
              </a:extLst>
            </p:cNvPr>
            <p:cNvSpPr txBox="1"/>
            <p:nvPr/>
          </p:nvSpPr>
          <p:spPr>
            <a:xfrm>
              <a:off x="545692" y="4970617"/>
              <a:ext cx="1736764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Optimize</a:t>
              </a:r>
              <a:r>
                <a:rPr lang="en-US" sz="1400" kern="0">
                  <a:solidFill>
                    <a:srgbClr val="070B1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data </a:t>
              </a:r>
              <a:endParaRPr sz="1400" kern="0">
                <a:solidFill>
                  <a:srgbClr val="070B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4" name="Google Shape;359;p8">
              <a:extLst>
                <a:ext uri="{FF2B5EF4-FFF2-40B4-BE49-F238E27FC236}">
                  <a16:creationId xmlns:a16="http://schemas.microsoft.com/office/drawing/2014/main" id="{B63B4CB0-424F-1019-AD3A-F896B6ABE81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biLevel thresh="50000"/>
            </a:blip>
            <a:srcRect/>
            <a:stretch/>
          </p:blipFill>
          <p:spPr>
            <a:xfrm>
              <a:off x="2485123" y="4894052"/>
              <a:ext cx="371417" cy="4377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317;p7">
            <a:extLst>
              <a:ext uri="{FF2B5EF4-FFF2-40B4-BE49-F238E27FC236}">
                <a16:creationId xmlns:a16="http://schemas.microsoft.com/office/drawing/2014/main" id="{F2796BF9-07CD-760E-F7D7-EC3F34716A7A}"/>
              </a:ext>
            </a:extLst>
          </p:cNvPr>
          <p:cNvSpPr txBox="1"/>
          <p:nvPr/>
        </p:nvSpPr>
        <p:spPr>
          <a:xfrm>
            <a:off x="444189" y="1434368"/>
            <a:ext cx="2620337" cy="3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209BF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Data Fabric</a:t>
            </a:r>
            <a:endParaRPr sz="2400" b="0" i="0" u="none" strike="noStrike" cap="none">
              <a:solidFill>
                <a:srgbClr val="209BF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8E1228D-B13A-B5CB-0842-DFE40672394E}"/>
              </a:ext>
            </a:extLst>
          </p:cNvPr>
          <p:cNvGrpSpPr/>
          <p:nvPr/>
        </p:nvGrpSpPr>
        <p:grpSpPr>
          <a:xfrm>
            <a:off x="3351246" y="4172201"/>
            <a:ext cx="2656120" cy="658996"/>
            <a:chOff x="3351246" y="3934243"/>
            <a:chExt cx="2656120" cy="658996"/>
          </a:xfrm>
        </p:grpSpPr>
        <p:sp>
          <p:nvSpPr>
            <p:cNvPr id="16" name="Google Shape;368;p9">
              <a:extLst>
                <a:ext uri="{FF2B5EF4-FFF2-40B4-BE49-F238E27FC236}">
                  <a16:creationId xmlns:a16="http://schemas.microsoft.com/office/drawing/2014/main" id="{38581978-9889-8CD9-B1AE-D3258E25DC2E}"/>
                </a:ext>
              </a:extLst>
            </p:cNvPr>
            <p:cNvSpPr/>
            <p:nvPr/>
          </p:nvSpPr>
          <p:spPr>
            <a:xfrm>
              <a:off x="3351246" y="3934243"/>
              <a:ext cx="2656120" cy="658996"/>
            </a:xfrm>
            <a:prstGeom prst="rect">
              <a:avLst/>
            </a:prstGeom>
            <a:solidFill>
              <a:srgbClr val="1C1DD0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0" name="Google Shape;372;p9">
              <a:extLst>
                <a:ext uri="{FF2B5EF4-FFF2-40B4-BE49-F238E27FC236}">
                  <a16:creationId xmlns:a16="http://schemas.microsoft.com/office/drawing/2014/main" id="{7AA28520-3B5C-82A0-495A-C2CD9E64E60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lum bright="70000" contrast="-70000"/>
            </a:blip>
            <a:srcRect/>
            <a:stretch/>
          </p:blipFill>
          <p:spPr>
            <a:xfrm>
              <a:off x="5573516" y="4039125"/>
              <a:ext cx="321391" cy="449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74;p9">
              <a:extLst>
                <a:ext uri="{FF2B5EF4-FFF2-40B4-BE49-F238E27FC236}">
                  <a16:creationId xmlns:a16="http://schemas.microsoft.com/office/drawing/2014/main" id="{566D8A2C-103A-6630-DC60-DF5BCD94DB51}"/>
                </a:ext>
              </a:extLst>
            </p:cNvPr>
            <p:cNvSpPr txBox="1"/>
            <p:nvPr/>
          </p:nvSpPr>
          <p:spPr>
            <a:xfrm>
              <a:off x="3483243" y="4121410"/>
              <a:ext cx="1752501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Automate</a:t>
              </a:r>
              <a:r>
                <a:rPr lang="en-US" sz="1400" b="0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systems</a:t>
              </a:r>
              <a:endParaRPr sz="14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0BF7386-C9CD-AEB6-C0F6-19175C7DEF2D}"/>
              </a:ext>
            </a:extLst>
          </p:cNvPr>
          <p:cNvGrpSpPr/>
          <p:nvPr/>
        </p:nvGrpSpPr>
        <p:grpSpPr>
          <a:xfrm>
            <a:off x="3351246" y="5140386"/>
            <a:ext cx="2656120" cy="658996"/>
            <a:chOff x="3351246" y="4783450"/>
            <a:chExt cx="2656120" cy="658996"/>
          </a:xfrm>
        </p:grpSpPr>
        <p:sp>
          <p:nvSpPr>
            <p:cNvPr id="18" name="Google Shape;370;p9">
              <a:extLst>
                <a:ext uri="{FF2B5EF4-FFF2-40B4-BE49-F238E27FC236}">
                  <a16:creationId xmlns:a16="http://schemas.microsoft.com/office/drawing/2014/main" id="{54E05C21-59F7-B6EA-C232-DC6671736135}"/>
                </a:ext>
              </a:extLst>
            </p:cNvPr>
            <p:cNvSpPr/>
            <p:nvPr/>
          </p:nvSpPr>
          <p:spPr>
            <a:xfrm>
              <a:off x="3351246" y="4783450"/>
              <a:ext cx="2656120" cy="658996"/>
            </a:xfrm>
            <a:prstGeom prst="rect">
              <a:avLst/>
            </a:prstGeom>
            <a:solidFill>
              <a:srgbClr val="1C1DD0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1" name="Google Shape;373;p9">
              <a:extLst>
                <a:ext uri="{FF2B5EF4-FFF2-40B4-BE49-F238E27FC236}">
                  <a16:creationId xmlns:a16="http://schemas.microsoft.com/office/drawing/2014/main" id="{09E10128-5501-8448-F61E-2C884F6AAFE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lum bright="70000" contrast="-70000"/>
            </a:blip>
            <a:srcRect t="169" b="159"/>
            <a:stretch/>
          </p:blipFill>
          <p:spPr>
            <a:xfrm>
              <a:off x="5573521" y="4900809"/>
              <a:ext cx="312978" cy="424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375;p9">
              <a:extLst>
                <a:ext uri="{FF2B5EF4-FFF2-40B4-BE49-F238E27FC236}">
                  <a16:creationId xmlns:a16="http://schemas.microsoft.com/office/drawing/2014/main" id="{45E13CE0-33AD-1E2E-DE44-8C80CBDA7AC9}"/>
                </a:ext>
              </a:extLst>
            </p:cNvPr>
            <p:cNvSpPr txBox="1"/>
            <p:nvPr/>
          </p:nvSpPr>
          <p:spPr>
            <a:xfrm>
              <a:off x="3483243" y="4970617"/>
              <a:ext cx="1892993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Process</a:t>
              </a:r>
              <a:r>
                <a:rPr lang="en-US" sz="1400" b="0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intelligently</a:t>
              </a:r>
              <a:endParaRPr sz="14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071C61E-F329-D0AA-DE5D-098EDC3B8937}"/>
              </a:ext>
            </a:extLst>
          </p:cNvPr>
          <p:cNvGrpSpPr/>
          <p:nvPr/>
        </p:nvGrpSpPr>
        <p:grpSpPr>
          <a:xfrm>
            <a:off x="3351246" y="3204015"/>
            <a:ext cx="2656120" cy="658996"/>
            <a:chOff x="3351246" y="3085036"/>
            <a:chExt cx="2656120" cy="658996"/>
          </a:xfrm>
        </p:grpSpPr>
        <p:sp>
          <p:nvSpPr>
            <p:cNvPr id="17" name="Google Shape;369;p9">
              <a:extLst>
                <a:ext uri="{FF2B5EF4-FFF2-40B4-BE49-F238E27FC236}">
                  <a16:creationId xmlns:a16="http://schemas.microsoft.com/office/drawing/2014/main" id="{50D3620C-79BE-291A-4C21-DDD866F22ACD}"/>
                </a:ext>
              </a:extLst>
            </p:cNvPr>
            <p:cNvSpPr/>
            <p:nvPr/>
          </p:nvSpPr>
          <p:spPr>
            <a:xfrm>
              <a:off x="3351246" y="3085036"/>
              <a:ext cx="2656120" cy="658996"/>
            </a:xfrm>
            <a:prstGeom prst="rect">
              <a:avLst/>
            </a:prstGeom>
            <a:solidFill>
              <a:srgbClr val="1C1DD0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9" name="Google Shape;371;p9">
              <a:extLst>
                <a:ext uri="{FF2B5EF4-FFF2-40B4-BE49-F238E27FC236}">
                  <a16:creationId xmlns:a16="http://schemas.microsoft.com/office/drawing/2014/main" id="{DF6CFCAD-1FBE-4A27-2CE4-D84B0B4DA2E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lum bright="70000" contrast="-70000"/>
            </a:blip>
            <a:srcRect/>
            <a:stretch/>
          </p:blipFill>
          <p:spPr>
            <a:xfrm>
              <a:off x="5573516" y="3236967"/>
              <a:ext cx="353177" cy="355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376;p9">
              <a:extLst>
                <a:ext uri="{FF2B5EF4-FFF2-40B4-BE49-F238E27FC236}">
                  <a16:creationId xmlns:a16="http://schemas.microsoft.com/office/drawing/2014/main" id="{04321579-2A88-EF60-1498-92EA61C9B46C}"/>
                </a:ext>
              </a:extLst>
            </p:cNvPr>
            <p:cNvSpPr txBox="1"/>
            <p:nvPr/>
          </p:nvSpPr>
          <p:spPr>
            <a:xfrm>
              <a:off x="3483243" y="3272203"/>
              <a:ext cx="1752501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Enforce </a:t>
              </a:r>
              <a:r>
                <a:rPr lang="en-US" sz="1400" b="0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policies</a:t>
              </a:r>
              <a:endParaRPr sz="14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532566-3212-4A81-E0EC-F0C712311059}"/>
              </a:ext>
            </a:extLst>
          </p:cNvPr>
          <p:cNvGrpSpPr/>
          <p:nvPr/>
        </p:nvGrpSpPr>
        <p:grpSpPr>
          <a:xfrm>
            <a:off x="3351246" y="2235829"/>
            <a:ext cx="2656120" cy="658996"/>
            <a:chOff x="3351246" y="2235829"/>
            <a:chExt cx="2656120" cy="658996"/>
          </a:xfrm>
        </p:grpSpPr>
        <p:sp>
          <p:nvSpPr>
            <p:cNvPr id="15" name="Google Shape;367;p9">
              <a:extLst>
                <a:ext uri="{FF2B5EF4-FFF2-40B4-BE49-F238E27FC236}">
                  <a16:creationId xmlns:a16="http://schemas.microsoft.com/office/drawing/2014/main" id="{851A44DD-D80F-D18E-9756-0D66A79E7DC5}"/>
                </a:ext>
              </a:extLst>
            </p:cNvPr>
            <p:cNvSpPr/>
            <p:nvPr/>
          </p:nvSpPr>
          <p:spPr>
            <a:xfrm>
              <a:off x="3351246" y="2235829"/>
              <a:ext cx="2656120" cy="658996"/>
            </a:xfrm>
            <a:prstGeom prst="rect">
              <a:avLst/>
            </a:prstGeom>
            <a:solidFill>
              <a:srgbClr val="1C1DD0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377;p9">
              <a:extLst>
                <a:ext uri="{FF2B5EF4-FFF2-40B4-BE49-F238E27FC236}">
                  <a16:creationId xmlns:a16="http://schemas.microsoft.com/office/drawing/2014/main" id="{C987AE39-DADC-3F51-A820-592462475F37}"/>
                </a:ext>
              </a:extLst>
            </p:cNvPr>
            <p:cNvSpPr txBox="1"/>
            <p:nvPr/>
          </p:nvSpPr>
          <p:spPr>
            <a:xfrm>
              <a:off x="3483243" y="2422996"/>
              <a:ext cx="2090275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Orchestrate </a:t>
              </a:r>
              <a:r>
                <a:rPr lang="en-US" sz="1400" b="0" i="0" u="none" strike="noStrike" cap="none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workflows</a:t>
              </a:r>
              <a:endParaRPr sz="14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6" name="Google Shape;378;p9">
              <a:extLst>
                <a:ext uri="{FF2B5EF4-FFF2-40B4-BE49-F238E27FC236}">
                  <a16:creationId xmlns:a16="http://schemas.microsoft.com/office/drawing/2014/main" id="{7EF8BDD2-8285-0F04-8CD1-68B9EE1D26D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lum bright="70000" contrast="-70000"/>
            </a:blip>
            <a:srcRect/>
            <a:stretch/>
          </p:blipFill>
          <p:spPr>
            <a:xfrm>
              <a:off x="5569051" y="2377551"/>
              <a:ext cx="362101" cy="37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322;p7">
            <a:extLst>
              <a:ext uri="{FF2B5EF4-FFF2-40B4-BE49-F238E27FC236}">
                <a16:creationId xmlns:a16="http://schemas.microsoft.com/office/drawing/2014/main" id="{D6856A1C-B228-B0A1-4CFE-21E3E52E3AAB}"/>
              </a:ext>
            </a:extLst>
          </p:cNvPr>
          <p:cNvSpPr txBox="1"/>
          <p:nvPr/>
        </p:nvSpPr>
        <p:spPr>
          <a:xfrm>
            <a:off x="3369138" y="1434368"/>
            <a:ext cx="2620337" cy="3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1C1D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Automation</a:t>
            </a:r>
            <a:endParaRPr sz="2400" b="0" i="0" u="none" strike="noStrike" cap="none">
              <a:solidFill>
                <a:srgbClr val="1C1DD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65681FB-CF68-D1FA-34C0-0E5451429FA0}"/>
              </a:ext>
            </a:extLst>
          </p:cNvPr>
          <p:cNvGrpSpPr/>
          <p:nvPr/>
        </p:nvGrpSpPr>
        <p:grpSpPr>
          <a:xfrm>
            <a:off x="6276195" y="4168253"/>
            <a:ext cx="2656120" cy="658996"/>
            <a:chOff x="6276195" y="3922401"/>
            <a:chExt cx="2656120" cy="658996"/>
          </a:xfrm>
        </p:grpSpPr>
        <p:sp>
          <p:nvSpPr>
            <p:cNvPr id="28" name="Google Shape;386;p10">
              <a:extLst>
                <a:ext uri="{FF2B5EF4-FFF2-40B4-BE49-F238E27FC236}">
                  <a16:creationId xmlns:a16="http://schemas.microsoft.com/office/drawing/2014/main" id="{E8272068-BC81-3678-77E8-6131E1F50263}"/>
                </a:ext>
              </a:extLst>
            </p:cNvPr>
            <p:cNvSpPr/>
            <p:nvPr/>
          </p:nvSpPr>
          <p:spPr>
            <a:xfrm>
              <a:off x="6276195" y="3922401"/>
              <a:ext cx="2656120" cy="658996"/>
            </a:xfrm>
            <a:prstGeom prst="rect">
              <a:avLst/>
            </a:prstGeom>
            <a:solidFill>
              <a:srgbClr val="01598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2" name="Google Shape;390;p10">
              <a:extLst>
                <a:ext uri="{FF2B5EF4-FFF2-40B4-BE49-F238E27FC236}">
                  <a16:creationId xmlns:a16="http://schemas.microsoft.com/office/drawing/2014/main" id="{AB828B6C-DA67-6927-33D4-670A1EAFAB7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lum bright="70000" contrast="-70000"/>
            </a:blip>
            <a:srcRect l="237" r="226"/>
            <a:stretch/>
          </p:blipFill>
          <p:spPr>
            <a:xfrm>
              <a:off x="8447417" y="4016660"/>
              <a:ext cx="401064" cy="470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93;p10">
              <a:extLst>
                <a:ext uri="{FF2B5EF4-FFF2-40B4-BE49-F238E27FC236}">
                  <a16:creationId xmlns:a16="http://schemas.microsoft.com/office/drawing/2014/main" id="{9506DE3B-C8C2-468D-40F6-71EE26EE8243}"/>
                </a:ext>
              </a:extLst>
            </p:cNvPr>
            <p:cNvSpPr txBox="1"/>
            <p:nvPr/>
          </p:nvSpPr>
          <p:spPr>
            <a:xfrm>
              <a:off x="6408286" y="4109568"/>
              <a:ext cx="1752501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Engage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all users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7BED75C-EAF9-821F-B6C9-BB61EA9ADB35}"/>
              </a:ext>
            </a:extLst>
          </p:cNvPr>
          <p:cNvGrpSpPr/>
          <p:nvPr/>
        </p:nvGrpSpPr>
        <p:grpSpPr>
          <a:xfrm>
            <a:off x="6276195" y="5140386"/>
            <a:ext cx="2656120" cy="658996"/>
            <a:chOff x="6276195" y="4771608"/>
            <a:chExt cx="2656120" cy="658996"/>
          </a:xfrm>
        </p:grpSpPr>
        <p:sp>
          <p:nvSpPr>
            <p:cNvPr id="30" name="Google Shape;388;p10">
              <a:extLst>
                <a:ext uri="{FF2B5EF4-FFF2-40B4-BE49-F238E27FC236}">
                  <a16:creationId xmlns:a16="http://schemas.microsoft.com/office/drawing/2014/main" id="{D1E94BC5-C8DB-0D31-C9C3-B94671E61A80}"/>
                </a:ext>
              </a:extLst>
            </p:cNvPr>
            <p:cNvSpPr/>
            <p:nvPr/>
          </p:nvSpPr>
          <p:spPr>
            <a:xfrm>
              <a:off x="6276195" y="4771608"/>
              <a:ext cx="2656120" cy="658996"/>
            </a:xfrm>
            <a:prstGeom prst="rect">
              <a:avLst/>
            </a:prstGeom>
            <a:solidFill>
              <a:srgbClr val="01598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3" name="Google Shape;391;p10">
              <a:extLst>
                <a:ext uri="{FF2B5EF4-FFF2-40B4-BE49-F238E27FC236}">
                  <a16:creationId xmlns:a16="http://schemas.microsoft.com/office/drawing/2014/main" id="{06B0B7C8-3DE4-8B0D-138A-F16CF997F78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  <a:lum bright="70000" contrast="-70000"/>
            </a:blip>
            <a:srcRect t="237" b="236"/>
            <a:stretch/>
          </p:blipFill>
          <p:spPr>
            <a:xfrm>
              <a:off x="8471356" y="4893956"/>
              <a:ext cx="353177" cy="414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94;p10">
              <a:extLst>
                <a:ext uri="{FF2B5EF4-FFF2-40B4-BE49-F238E27FC236}">
                  <a16:creationId xmlns:a16="http://schemas.microsoft.com/office/drawing/2014/main" id="{49BFEC83-B095-9324-4A9E-C44271725A8D}"/>
                </a:ext>
              </a:extLst>
            </p:cNvPr>
            <p:cNvSpPr txBox="1"/>
            <p:nvPr/>
          </p:nvSpPr>
          <p:spPr>
            <a:xfrm>
              <a:off x="6408286" y="4958775"/>
              <a:ext cx="2090275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Deploy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with confidence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E0FF745-F02E-A8F7-B9A3-F115F412BB45}"/>
              </a:ext>
            </a:extLst>
          </p:cNvPr>
          <p:cNvGrpSpPr/>
          <p:nvPr/>
        </p:nvGrpSpPr>
        <p:grpSpPr>
          <a:xfrm>
            <a:off x="6276195" y="3196120"/>
            <a:ext cx="2656120" cy="658996"/>
            <a:chOff x="6276195" y="3073194"/>
            <a:chExt cx="2656120" cy="658996"/>
          </a:xfrm>
        </p:grpSpPr>
        <p:sp>
          <p:nvSpPr>
            <p:cNvPr id="29" name="Google Shape;387;p10">
              <a:extLst>
                <a:ext uri="{FF2B5EF4-FFF2-40B4-BE49-F238E27FC236}">
                  <a16:creationId xmlns:a16="http://schemas.microsoft.com/office/drawing/2014/main" id="{011421CE-6276-81C0-C531-93F002A75F9D}"/>
                </a:ext>
              </a:extLst>
            </p:cNvPr>
            <p:cNvSpPr/>
            <p:nvPr/>
          </p:nvSpPr>
          <p:spPr>
            <a:xfrm>
              <a:off x="6276195" y="3073194"/>
              <a:ext cx="2656120" cy="658996"/>
            </a:xfrm>
            <a:prstGeom prst="rect">
              <a:avLst/>
            </a:prstGeom>
            <a:solidFill>
              <a:srgbClr val="01598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4" name="Google Shape;392;p10">
              <a:extLst>
                <a:ext uri="{FF2B5EF4-FFF2-40B4-BE49-F238E27FC236}">
                  <a16:creationId xmlns:a16="http://schemas.microsoft.com/office/drawing/2014/main" id="{8EA5AD09-4FFE-BEA6-C22F-B3A5C05B72F2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  <a:lum bright="70000" contrast="-70000"/>
            </a:blip>
            <a:srcRect/>
            <a:stretch/>
          </p:blipFill>
          <p:spPr>
            <a:xfrm>
              <a:off x="8491996" y="3263250"/>
              <a:ext cx="311904" cy="278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95;p10">
              <a:extLst>
                <a:ext uri="{FF2B5EF4-FFF2-40B4-BE49-F238E27FC236}">
                  <a16:creationId xmlns:a16="http://schemas.microsoft.com/office/drawing/2014/main" id="{CEAA0080-7B91-94FC-04BD-66DE563A7458}"/>
                </a:ext>
              </a:extLst>
            </p:cNvPr>
            <p:cNvSpPr txBox="1"/>
            <p:nvPr/>
          </p:nvSpPr>
          <p:spPr>
            <a:xfrm>
              <a:off x="6408286" y="3260361"/>
              <a:ext cx="2171012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Operate 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on web/mobile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A81E68A-4479-6479-2DF3-909B4B72F7A9}"/>
              </a:ext>
            </a:extLst>
          </p:cNvPr>
          <p:cNvGrpSpPr/>
          <p:nvPr/>
        </p:nvGrpSpPr>
        <p:grpSpPr>
          <a:xfrm>
            <a:off x="6276195" y="2223987"/>
            <a:ext cx="2656120" cy="658996"/>
            <a:chOff x="6276195" y="2223987"/>
            <a:chExt cx="2656120" cy="658996"/>
          </a:xfrm>
        </p:grpSpPr>
        <p:sp>
          <p:nvSpPr>
            <p:cNvPr id="27" name="Google Shape;385;p10">
              <a:extLst>
                <a:ext uri="{FF2B5EF4-FFF2-40B4-BE49-F238E27FC236}">
                  <a16:creationId xmlns:a16="http://schemas.microsoft.com/office/drawing/2014/main" id="{3C6FAC21-3510-5C0A-473C-1EDA84D2206C}"/>
                </a:ext>
              </a:extLst>
            </p:cNvPr>
            <p:cNvSpPr/>
            <p:nvPr/>
          </p:nvSpPr>
          <p:spPr>
            <a:xfrm>
              <a:off x="6276195" y="2223987"/>
              <a:ext cx="2656120" cy="658996"/>
            </a:xfrm>
            <a:prstGeom prst="rect">
              <a:avLst/>
            </a:prstGeom>
            <a:solidFill>
              <a:srgbClr val="01598D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1" name="Google Shape;389;p10">
              <a:extLst>
                <a:ext uri="{FF2B5EF4-FFF2-40B4-BE49-F238E27FC236}">
                  <a16:creationId xmlns:a16="http://schemas.microsoft.com/office/drawing/2014/main" id="{0430FCF4-161D-8900-4856-60AC610C63FC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  <a:lum bright="70000" contrast="-70000"/>
            </a:blip>
            <a:srcRect t="237" b="236"/>
            <a:stretch/>
          </p:blipFill>
          <p:spPr>
            <a:xfrm>
              <a:off x="8450716" y="2346335"/>
              <a:ext cx="353177" cy="414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96;p10">
              <a:extLst>
                <a:ext uri="{FF2B5EF4-FFF2-40B4-BE49-F238E27FC236}">
                  <a16:creationId xmlns:a16="http://schemas.microsoft.com/office/drawing/2014/main" id="{6F14B8E8-4002-DC39-B391-7FEB8396200C}"/>
                </a:ext>
              </a:extLst>
            </p:cNvPr>
            <p:cNvSpPr txBox="1"/>
            <p:nvPr/>
          </p:nvSpPr>
          <p:spPr>
            <a:xfrm>
              <a:off x="6408286" y="2411154"/>
              <a:ext cx="2090275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Design 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low-code UX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endParaRPr>
            </a:p>
          </p:txBody>
        </p:sp>
      </p:grpSp>
      <p:sp>
        <p:nvSpPr>
          <p:cNvPr id="55" name="Google Shape;327;p7">
            <a:extLst>
              <a:ext uri="{FF2B5EF4-FFF2-40B4-BE49-F238E27FC236}">
                <a16:creationId xmlns:a16="http://schemas.microsoft.com/office/drawing/2014/main" id="{7E218CD4-85E3-3244-58E1-FBD422AEB879}"/>
              </a:ext>
            </a:extLst>
          </p:cNvPr>
          <p:cNvSpPr txBox="1"/>
          <p:nvPr/>
        </p:nvSpPr>
        <p:spPr>
          <a:xfrm>
            <a:off x="6276195" y="1446210"/>
            <a:ext cx="2620337" cy="3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159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Total Experience</a:t>
            </a:r>
            <a:endParaRPr sz="2400" b="0" i="0" u="none" strike="noStrike" cap="none">
              <a:solidFill>
                <a:srgbClr val="01598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A825182-D085-F8B2-64E3-CD1994201013}"/>
              </a:ext>
            </a:extLst>
          </p:cNvPr>
          <p:cNvGrpSpPr/>
          <p:nvPr/>
        </p:nvGrpSpPr>
        <p:grpSpPr>
          <a:xfrm>
            <a:off x="9201143" y="4168253"/>
            <a:ext cx="2757538" cy="658996"/>
            <a:chOff x="9201143" y="3922401"/>
            <a:chExt cx="2757538" cy="658996"/>
          </a:xfrm>
        </p:grpSpPr>
        <p:sp>
          <p:nvSpPr>
            <p:cNvPr id="42" name="Google Shape;404;p11">
              <a:extLst>
                <a:ext uri="{FF2B5EF4-FFF2-40B4-BE49-F238E27FC236}">
                  <a16:creationId xmlns:a16="http://schemas.microsoft.com/office/drawing/2014/main" id="{A703C546-5F73-65EF-1F31-3B1144D0F40F}"/>
                </a:ext>
              </a:extLst>
            </p:cNvPr>
            <p:cNvSpPr/>
            <p:nvPr/>
          </p:nvSpPr>
          <p:spPr>
            <a:xfrm>
              <a:off x="9201143" y="3922401"/>
              <a:ext cx="2757538" cy="658996"/>
            </a:xfrm>
            <a:prstGeom prst="rect">
              <a:avLst/>
            </a:prstGeom>
            <a:solidFill>
              <a:srgbClr val="020A5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5" name="Google Shape;407;p11">
              <a:extLst>
                <a:ext uri="{FF2B5EF4-FFF2-40B4-BE49-F238E27FC236}">
                  <a16:creationId xmlns:a16="http://schemas.microsoft.com/office/drawing/2014/main" id="{E3D243D3-B390-1F51-CE02-A4C34090675E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  <a:lum bright="70000" contrast="-70000"/>
            </a:blip>
            <a:srcRect t="1792" b="1801"/>
            <a:stretch/>
          </p:blipFill>
          <p:spPr>
            <a:xfrm>
              <a:off x="11487851" y="4044742"/>
              <a:ext cx="380317" cy="414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11;p11">
              <a:extLst>
                <a:ext uri="{FF2B5EF4-FFF2-40B4-BE49-F238E27FC236}">
                  <a16:creationId xmlns:a16="http://schemas.microsoft.com/office/drawing/2014/main" id="{EE349E30-48B5-294E-BA91-C3BA1A1005E2}"/>
                </a:ext>
              </a:extLst>
            </p:cNvPr>
            <p:cNvSpPr txBox="1"/>
            <p:nvPr/>
          </p:nvSpPr>
          <p:spPr>
            <a:xfrm>
              <a:off x="9338277" y="4109568"/>
              <a:ext cx="1887475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Identify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root cause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AE3EA1A-CF8A-9456-96C1-5AAD97977414}"/>
              </a:ext>
            </a:extLst>
          </p:cNvPr>
          <p:cNvGrpSpPr/>
          <p:nvPr/>
        </p:nvGrpSpPr>
        <p:grpSpPr>
          <a:xfrm>
            <a:off x="9201143" y="5140386"/>
            <a:ext cx="2757538" cy="658996"/>
            <a:chOff x="9201143" y="4771608"/>
            <a:chExt cx="2757538" cy="658996"/>
          </a:xfrm>
        </p:grpSpPr>
        <p:sp>
          <p:nvSpPr>
            <p:cNvPr id="44" name="Google Shape;406;p11">
              <a:extLst>
                <a:ext uri="{FF2B5EF4-FFF2-40B4-BE49-F238E27FC236}">
                  <a16:creationId xmlns:a16="http://schemas.microsoft.com/office/drawing/2014/main" id="{7BA69C9D-0C79-7425-22AE-DE4A00DBA94F}"/>
                </a:ext>
              </a:extLst>
            </p:cNvPr>
            <p:cNvSpPr/>
            <p:nvPr/>
          </p:nvSpPr>
          <p:spPr>
            <a:xfrm>
              <a:off x="9201143" y="4771608"/>
              <a:ext cx="2757538" cy="658996"/>
            </a:xfrm>
            <a:prstGeom prst="rect">
              <a:avLst/>
            </a:prstGeom>
            <a:solidFill>
              <a:srgbClr val="020A5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8" name="Google Shape;410;p11">
              <a:extLst>
                <a:ext uri="{FF2B5EF4-FFF2-40B4-BE49-F238E27FC236}">
                  <a16:creationId xmlns:a16="http://schemas.microsoft.com/office/drawing/2014/main" id="{3D2A50B2-508D-0D4A-65F2-60F1529D3542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  <a:lum bright="70000" contrast="-70000"/>
            </a:blip>
            <a:srcRect t="237" b="236"/>
            <a:stretch/>
          </p:blipFill>
          <p:spPr>
            <a:xfrm>
              <a:off x="11494673" y="4893956"/>
              <a:ext cx="366662" cy="414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412;p11">
              <a:extLst>
                <a:ext uri="{FF2B5EF4-FFF2-40B4-BE49-F238E27FC236}">
                  <a16:creationId xmlns:a16="http://schemas.microsoft.com/office/drawing/2014/main" id="{96B4C396-FEB4-0F17-FA5E-938E662938E5}"/>
                </a:ext>
              </a:extLst>
            </p:cNvPr>
            <p:cNvSpPr txBox="1"/>
            <p:nvPr/>
          </p:nvSpPr>
          <p:spPr>
            <a:xfrm>
              <a:off x="9338278" y="4958775"/>
              <a:ext cx="2170087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Act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on insights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0C7284B-5877-2560-557A-F6FB8DCDFA88}"/>
              </a:ext>
            </a:extLst>
          </p:cNvPr>
          <p:cNvGrpSpPr/>
          <p:nvPr/>
        </p:nvGrpSpPr>
        <p:grpSpPr>
          <a:xfrm>
            <a:off x="9201143" y="3196120"/>
            <a:ext cx="2757538" cy="658996"/>
            <a:chOff x="9201143" y="3073194"/>
            <a:chExt cx="2757538" cy="658996"/>
          </a:xfrm>
        </p:grpSpPr>
        <p:sp>
          <p:nvSpPr>
            <p:cNvPr id="43" name="Google Shape;405;p11">
              <a:extLst>
                <a:ext uri="{FF2B5EF4-FFF2-40B4-BE49-F238E27FC236}">
                  <a16:creationId xmlns:a16="http://schemas.microsoft.com/office/drawing/2014/main" id="{FCB41BC2-8B49-F29B-9BF2-85F8C55BDF23}"/>
                </a:ext>
              </a:extLst>
            </p:cNvPr>
            <p:cNvSpPr/>
            <p:nvPr/>
          </p:nvSpPr>
          <p:spPr>
            <a:xfrm>
              <a:off x="9201143" y="3073194"/>
              <a:ext cx="2757538" cy="658996"/>
            </a:xfrm>
            <a:prstGeom prst="rect">
              <a:avLst/>
            </a:prstGeom>
            <a:solidFill>
              <a:srgbClr val="020A5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6" name="Google Shape;408;p11">
              <a:extLst>
                <a:ext uri="{FF2B5EF4-FFF2-40B4-BE49-F238E27FC236}">
                  <a16:creationId xmlns:a16="http://schemas.microsoft.com/office/drawing/2014/main" id="{52A5775B-6C9E-3B2E-F31F-AD851C4D799F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  <a:lum bright="70000" contrast="-70000"/>
            </a:blip>
            <a:srcRect/>
            <a:stretch/>
          </p:blipFill>
          <p:spPr>
            <a:xfrm>
              <a:off x="11546972" y="3217982"/>
              <a:ext cx="251500" cy="369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413;p11">
              <a:extLst>
                <a:ext uri="{FF2B5EF4-FFF2-40B4-BE49-F238E27FC236}">
                  <a16:creationId xmlns:a16="http://schemas.microsoft.com/office/drawing/2014/main" id="{E23D1B29-63F8-91F3-97B7-B88166913173}"/>
                </a:ext>
              </a:extLst>
            </p:cNvPr>
            <p:cNvSpPr txBox="1"/>
            <p:nvPr/>
          </p:nvSpPr>
          <p:spPr>
            <a:xfrm>
              <a:off x="9338278" y="3260361"/>
              <a:ext cx="2253907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Check 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for</a:t>
              </a: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 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conformance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CA4BB21-6B04-51AF-92AA-02B6D47C0F1A}"/>
              </a:ext>
            </a:extLst>
          </p:cNvPr>
          <p:cNvGrpSpPr/>
          <p:nvPr/>
        </p:nvGrpSpPr>
        <p:grpSpPr>
          <a:xfrm>
            <a:off x="9201143" y="2223987"/>
            <a:ext cx="2757538" cy="658996"/>
            <a:chOff x="9201143" y="2223987"/>
            <a:chExt cx="2757538" cy="658996"/>
          </a:xfrm>
        </p:grpSpPr>
        <p:sp>
          <p:nvSpPr>
            <p:cNvPr id="41" name="Google Shape;403;p11">
              <a:extLst>
                <a:ext uri="{FF2B5EF4-FFF2-40B4-BE49-F238E27FC236}">
                  <a16:creationId xmlns:a16="http://schemas.microsoft.com/office/drawing/2014/main" id="{7C59AC70-9F30-7C6D-0876-4B088F2F2BB6}"/>
                </a:ext>
              </a:extLst>
            </p:cNvPr>
            <p:cNvSpPr/>
            <p:nvPr/>
          </p:nvSpPr>
          <p:spPr>
            <a:xfrm>
              <a:off x="9201143" y="2223987"/>
              <a:ext cx="2757538" cy="658996"/>
            </a:xfrm>
            <a:prstGeom prst="rect">
              <a:avLst/>
            </a:prstGeom>
            <a:solidFill>
              <a:srgbClr val="020A5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7" name="Google Shape;409;p11">
              <a:extLst>
                <a:ext uri="{FF2B5EF4-FFF2-40B4-BE49-F238E27FC236}">
                  <a16:creationId xmlns:a16="http://schemas.microsoft.com/office/drawing/2014/main" id="{4A19EE62-3F9B-0513-ED68-4484ADA919F2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  <a:lum bright="70000" contrast="-70000"/>
            </a:blip>
            <a:srcRect b="10"/>
            <a:stretch/>
          </p:blipFill>
          <p:spPr>
            <a:xfrm>
              <a:off x="11489385" y="2346335"/>
              <a:ext cx="366662" cy="414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414;p11">
              <a:extLst>
                <a:ext uri="{FF2B5EF4-FFF2-40B4-BE49-F238E27FC236}">
                  <a16:creationId xmlns:a16="http://schemas.microsoft.com/office/drawing/2014/main" id="{861EC938-C82C-6B63-2827-E8A2872300B0}"/>
                </a:ext>
              </a:extLst>
            </p:cNvPr>
            <p:cNvSpPr txBox="1"/>
            <p:nvPr/>
          </p:nvSpPr>
          <p:spPr>
            <a:xfrm>
              <a:off x="9338278" y="2411154"/>
              <a:ext cx="2170087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4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Discover </a:t>
              </a:r>
              <a:r>
                <a:rPr lang="en-US" sz="1400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ahoma"/>
                </a:rPr>
                <a:t>patterns</a:t>
              </a:r>
              <a:endParaRPr sz="14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endParaRPr>
            </a:p>
          </p:txBody>
        </p:sp>
      </p:grpSp>
      <p:sp>
        <p:nvSpPr>
          <p:cNvPr id="56" name="Google Shape;309;p7">
            <a:extLst>
              <a:ext uri="{FF2B5EF4-FFF2-40B4-BE49-F238E27FC236}">
                <a16:creationId xmlns:a16="http://schemas.microsoft.com/office/drawing/2014/main" id="{85F094D0-C35A-3A81-C3FB-F34CA0284CF6}"/>
              </a:ext>
            </a:extLst>
          </p:cNvPr>
          <p:cNvSpPr txBox="1"/>
          <p:nvPr/>
        </p:nvSpPr>
        <p:spPr>
          <a:xfrm>
            <a:off x="9283535" y="1446210"/>
            <a:ext cx="2592754" cy="3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20A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Process HQ</a:t>
            </a:r>
            <a:endParaRPr sz="2400" b="0" i="0" u="none" strike="noStrike" cap="none">
              <a:solidFill>
                <a:srgbClr val="020A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48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9434FF-8BAA-AE6C-F61A-E02D95A8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 use Appian for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B39477-5F43-F2E0-61A0-5A2D3794A1E5}"/>
              </a:ext>
            </a:extLst>
          </p:cNvPr>
          <p:cNvGrpSpPr/>
          <p:nvPr/>
        </p:nvGrpSpPr>
        <p:grpSpPr>
          <a:xfrm>
            <a:off x="533399" y="1165123"/>
            <a:ext cx="3390899" cy="2256502"/>
            <a:chOff x="533399" y="1165123"/>
            <a:chExt cx="3390899" cy="2256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A7F0E6-9455-8525-DFDA-9096AE02912A}"/>
                </a:ext>
              </a:extLst>
            </p:cNvPr>
            <p:cNvSpPr/>
            <p:nvPr/>
          </p:nvSpPr>
          <p:spPr>
            <a:xfrm>
              <a:off x="533399" y="1165123"/>
              <a:ext cx="3390899" cy="1666567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D31CEA-096B-0767-D426-240F3E101F23}"/>
                </a:ext>
              </a:extLst>
            </p:cNvPr>
            <p:cNvSpPr/>
            <p:nvPr/>
          </p:nvSpPr>
          <p:spPr>
            <a:xfrm>
              <a:off x="533399" y="2831690"/>
              <a:ext cx="3390899" cy="589935"/>
            </a:xfrm>
            <a:prstGeom prst="rect">
              <a:avLst/>
            </a:prstGeom>
            <a:solidFill>
              <a:srgbClr val="1C1D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Rich User Experience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BEDCFB-3AA3-8668-45B1-3D6A1361A57C}"/>
              </a:ext>
            </a:extLst>
          </p:cNvPr>
          <p:cNvGrpSpPr/>
          <p:nvPr/>
        </p:nvGrpSpPr>
        <p:grpSpPr>
          <a:xfrm>
            <a:off x="533399" y="3908323"/>
            <a:ext cx="3390899" cy="2256502"/>
            <a:chOff x="533399" y="3908323"/>
            <a:chExt cx="3390899" cy="2256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EDCDC-B01D-C503-1894-98D2F73C5623}"/>
                </a:ext>
              </a:extLst>
            </p:cNvPr>
            <p:cNvSpPr/>
            <p:nvPr/>
          </p:nvSpPr>
          <p:spPr>
            <a:xfrm>
              <a:off x="533399" y="3908323"/>
              <a:ext cx="3390899" cy="166656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0315A-6825-30B9-78F9-0B3B0E905E31}"/>
                </a:ext>
              </a:extLst>
            </p:cNvPr>
            <p:cNvSpPr/>
            <p:nvPr/>
          </p:nvSpPr>
          <p:spPr>
            <a:xfrm>
              <a:off x="533399" y="5574890"/>
              <a:ext cx="3390899" cy="589935"/>
            </a:xfrm>
            <a:prstGeom prst="rect">
              <a:avLst/>
            </a:prstGeom>
            <a:solidFill>
              <a:srgbClr val="1C1D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End to End Orchestration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19EAB3-887A-AB13-69A5-E89479FDE99A}"/>
              </a:ext>
            </a:extLst>
          </p:cNvPr>
          <p:cNvGrpSpPr/>
          <p:nvPr/>
        </p:nvGrpSpPr>
        <p:grpSpPr>
          <a:xfrm>
            <a:off x="4400550" y="1165123"/>
            <a:ext cx="3390899" cy="2256502"/>
            <a:chOff x="4400550" y="1165123"/>
            <a:chExt cx="3390899" cy="2256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923E64-81DC-18A1-1639-E85D5C76E330}"/>
                </a:ext>
              </a:extLst>
            </p:cNvPr>
            <p:cNvSpPr/>
            <p:nvPr/>
          </p:nvSpPr>
          <p:spPr>
            <a:xfrm>
              <a:off x="4400550" y="1165123"/>
              <a:ext cx="3390899" cy="1666567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9B53F2-4282-583A-6E74-9D2B62187829}"/>
                </a:ext>
              </a:extLst>
            </p:cNvPr>
            <p:cNvSpPr/>
            <p:nvPr/>
          </p:nvSpPr>
          <p:spPr>
            <a:xfrm>
              <a:off x="4400550" y="2831690"/>
              <a:ext cx="3390899" cy="589935"/>
            </a:xfrm>
            <a:prstGeom prst="rect">
              <a:avLst/>
            </a:prstGeom>
            <a:solidFill>
              <a:srgbClr val="1C1D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Hyper Automation based Solution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C73D18-A8AB-642F-5E7C-8BDE33A5ACBD}"/>
              </a:ext>
            </a:extLst>
          </p:cNvPr>
          <p:cNvGrpSpPr/>
          <p:nvPr/>
        </p:nvGrpSpPr>
        <p:grpSpPr>
          <a:xfrm>
            <a:off x="4400550" y="3908323"/>
            <a:ext cx="3390899" cy="2256502"/>
            <a:chOff x="4400550" y="3908323"/>
            <a:chExt cx="3390899" cy="2256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1E575C-7433-2089-0083-DBF08CD85F0E}"/>
                </a:ext>
              </a:extLst>
            </p:cNvPr>
            <p:cNvSpPr/>
            <p:nvPr/>
          </p:nvSpPr>
          <p:spPr>
            <a:xfrm>
              <a:off x="4400550" y="3908323"/>
              <a:ext cx="3390899" cy="1666567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6E9849-B98A-756A-92F5-EA57CF12100C}"/>
                </a:ext>
              </a:extLst>
            </p:cNvPr>
            <p:cNvSpPr/>
            <p:nvPr/>
          </p:nvSpPr>
          <p:spPr>
            <a:xfrm>
              <a:off x="4400550" y="5574890"/>
              <a:ext cx="3390899" cy="589935"/>
            </a:xfrm>
            <a:prstGeom prst="rect">
              <a:avLst/>
            </a:prstGeom>
            <a:solidFill>
              <a:srgbClr val="1C1D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 scaling Service Orchestration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EA1F2-B387-CD5C-E165-A1A724A593AC}"/>
              </a:ext>
            </a:extLst>
          </p:cNvPr>
          <p:cNvGrpSpPr/>
          <p:nvPr/>
        </p:nvGrpSpPr>
        <p:grpSpPr>
          <a:xfrm>
            <a:off x="8267701" y="1165123"/>
            <a:ext cx="3390899" cy="2256502"/>
            <a:chOff x="8267701" y="1165123"/>
            <a:chExt cx="3390899" cy="2256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04FE67-5F36-8F30-42DF-59DF7B7FCEC0}"/>
                </a:ext>
              </a:extLst>
            </p:cNvPr>
            <p:cNvSpPr/>
            <p:nvPr/>
          </p:nvSpPr>
          <p:spPr>
            <a:xfrm>
              <a:off x="8267701" y="1165123"/>
              <a:ext cx="3390899" cy="166656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9A6B0F-0549-6A49-F8F7-5B7E9B06F90A}"/>
                </a:ext>
              </a:extLst>
            </p:cNvPr>
            <p:cNvSpPr/>
            <p:nvPr/>
          </p:nvSpPr>
          <p:spPr>
            <a:xfrm>
              <a:off x="8267701" y="2831690"/>
              <a:ext cx="3390899" cy="589935"/>
            </a:xfrm>
            <a:prstGeom prst="rect">
              <a:avLst/>
            </a:prstGeom>
            <a:solidFill>
              <a:srgbClr val="1C1D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 medium to complex Application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88E85D-65CD-7C5B-E37C-913C3D6F2046}"/>
              </a:ext>
            </a:extLst>
          </p:cNvPr>
          <p:cNvGrpSpPr/>
          <p:nvPr/>
        </p:nvGrpSpPr>
        <p:grpSpPr>
          <a:xfrm>
            <a:off x="8267701" y="3908323"/>
            <a:ext cx="3390899" cy="2256502"/>
            <a:chOff x="8267701" y="3908323"/>
            <a:chExt cx="3390899" cy="2256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BEB86-6D73-F873-9FE6-0AFB15DBEDD0}"/>
                </a:ext>
              </a:extLst>
            </p:cNvPr>
            <p:cNvSpPr/>
            <p:nvPr/>
          </p:nvSpPr>
          <p:spPr>
            <a:xfrm>
              <a:off x="8267701" y="3908323"/>
              <a:ext cx="3390899" cy="1666567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CE8CF6-8A89-9928-2478-89DB285D9EE7}"/>
                </a:ext>
              </a:extLst>
            </p:cNvPr>
            <p:cNvSpPr/>
            <p:nvPr/>
          </p:nvSpPr>
          <p:spPr>
            <a:xfrm>
              <a:off x="8267701" y="5574890"/>
              <a:ext cx="3390899" cy="589935"/>
            </a:xfrm>
            <a:prstGeom prst="rect">
              <a:avLst/>
            </a:prstGeom>
            <a:solidFill>
              <a:srgbClr val="1C1D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Induce AI easily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57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90FFC1-4A2B-A370-2AB6-E44135CE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Analyst is talking about Appian</a:t>
            </a:r>
            <a:endParaRPr lang="en-IN" dirty="0"/>
          </a:p>
        </p:txBody>
      </p:sp>
      <p:pic>
        <p:nvPicPr>
          <p:cNvPr id="3" name="Picture 2" descr="Gartner LCAP 2024 MQ chart">
            <a:extLst>
              <a:ext uri="{FF2B5EF4-FFF2-40B4-BE49-F238E27FC236}">
                <a16:creationId xmlns:a16="http://schemas.microsoft.com/office/drawing/2014/main" id="{C1A07415-4A3C-5571-372C-F9541957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3" y="1274544"/>
            <a:ext cx="3929886" cy="43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tner Critical Capabilities for Enterprise Low-Code Application Platforms (LCAP) 2024">
            <a:extLst>
              <a:ext uri="{FF2B5EF4-FFF2-40B4-BE49-F238E27FC236}">
                <a16:creationId xmlns:a16="http://schemas.microsoft.com/office/drawing/2014/main" id="{1C89444C-81FE-87F7-45EB-3FB464CF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68" y="1405296"/>
            <a:ext cx="3793521" cy="38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444;p13">
            <a:extLst>
              <a:ext uri="{FF2B5EF4-FFF2-40B4-BE49-F238E27FC236}">
                <a16:creationId xmlns:a16="http://schemas.microsoft.com/office/drawing/2014/main" id="{A700E229-143B-8744-F095-751214B288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5519"/>
          <a:stretch/>
        </p:blipFill>
        <p:spPr>
          <a:xfrm>
            <a:off x="8220916" y="1781887"/>
            <a:ext cx="3869803" cy="3467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7;p13">
            <a:extLst>
              <a:ext uri="{FF2B5EF4-FFF2-40B4-BE49-F238E27FC236}">
                <a16:creationId xmlns:a16="http://schemas.microsoft.com/office/drawing/2014/main" id="{DE40ACAF-BF02-8939-680C-D187ED8CAB6B}"/>
              </a:ext>
            </a:extLst>
          </p:cNvPr>
          <p:cNvSpPr txBox="1"/>
          <p:nvPr/>
        </p:nvSpPr>
        <p:spPr>
          <a:xfrm>
            <a:off x="8465544" y="1309012"/>
            <a:ext cx="3380549" cy="30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1" i="0" u="none" strike="noStrike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/>
              </a:rPr>
              <a:t>Leader in Digital Process Automation</a:t>
            </a:r>
            <a:endParaRPr sz="1100" b="1" i="0" u="none" strike="noStrike" cap="non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hom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61C754-A181-6E71-977C-CB462BB6DD4D}"/>
              </a:ext>
            </a:extLst>
          </p:cNvPr>
          <p:cNvSpPr/>
          <p:nvPr/>
        </p:nvSpPr>
        <p:spPr>
          <a:xfrm>
            <a:off x="180653" y="5583455"/>
            <a:ext cx="3609682" cy="596119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Gartner® Magic Quadrant™ for Enterprise Low-code Application Platforms (LCAP)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6FD4C1-FF4B-64A0-FB4C-E09FF27AA491}"/>
              </a:ext>
            </a:extLst>
          </p:cNvPr>
          <p:cNvSpPr/>
          <p:nvPr/>
        </p:nvSpPr>
        <p:spPr>
          <a:xfrm>
            <a:off x="4291158" y="5583455"/>
            <a:ext cx="3609682" cy="596119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Gartner Critical Capabilities for Enterprise Low-Code Application Platforms (LCAP)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FDD7D0-DFFD-A7E0-54BC-ED3D9398033D}"/>
              </a:ext>
            </a:extLst>
          </p:cNvPr>
          <p:cNvSpPr/>
          <p:nvPr/>
        </p:nvSpPr>
        <p:spPr>
          <a:xfrm>
            <a:off x="8350976" y="5583455"/>
            <a:ext cx="3609682" cy="596119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Google Shape;452;p13">
            <a:extLst>
              <a:ext uri="{FF2B5EF4-FFF2-40B4-BE49-F238E27FC236}">
                <a16:creationId xmlns:a16="http://schemas.microsoft.com/office/drawing/2014/main" id="{1DEBF9B7-36B8-29AD-617C-C538AEE5FF38}"/>
              </a:ext>
            </a:extLst>
          </p:cNvPr>
          <p:cNvPicPr preferRelativeResize="0"/>
          <p:nvPr/>
        </p:nvPicPr>
        <p:blipFill rotWithShape="1">
          <a:blip r:embed="rId5">
            <a:alphaModFix/>
            <a:biLevel thresh="25000"/>
          </a:blip>
          <a:srcRect/>
          <a:stretch/>
        </p:blipFill>
        <p:spPr>
          <a:xfrm>
            <a:off x="9279699" y="5740425"/>
            <a:ext cx="1752236" cy="282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AD85E5-9593-2C46-CFA5-B511CEAAC8C7}"/>
              </a:ext>
            </a:extLst>
          </p:cNvPr>
          <p:cNvCxnSpPr/>
          <p:nvPr/>
        </p:nvCxnSpPr>
        <p:spPr>
          <a:xfrm>
            <a:off x="4066997" y="1309012"/>
            <a:ext cx="0" cy="47135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3EF309-B26F-F64F-269B-3AFF9B9637AB}"/>
              </a:ext>
            </a:extLst>
          </p:cNvPr>
          <p:cNvCxnSpPr/>
          <p:nvPr/>
        </p:nvCxnSpPr>
        <p:spPr>
          <a:xfrm>
            <a:off x="8093283" y="1309012"/>
            <a:ext cx="0" cy="47135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6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A2D8C-B911-3F92-1627-3CCE72E3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17EA9C-4AC0-3FF9-2505-C6AE504C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Appian AI Skills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7A8A75-3888-517B-885E-B9D342CAF172}"/>
              </a:ext>
            </a:extLst>
          </p:cNvPr>
          <p:cNvSpPr/>
          <p:nvPr/>
        </p:nvSpPr>
        <p:spPr>
          <a:xfrm>
            <a:off x="130630" y="1060088"/>
            <a:ext cx="4381437" cy="595086"/>
          </a:xfrm>
          <a:prstGeom prst="roundRect">
            <a:avLst>
              <a:gd name="adj" fmla="val 50000"/>
            </a:avLst>
          </a:prstGeom>
          <a:solidFill>
            <a:srgbClr val="1C1DD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Pre-built AI Agents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62D3B73-9212-9295-4B26-625E920E3283}"/>
              </a:ext>
            </a:extLst>
          </p:cNvPr>
          <p:cNvSpPr/>
          <p:nvPr/>
        </p:nvSpPr>
        <p:spPr>
          <a:xfrm>
            <a:off x="4917185" y="1060088"/>
            <a:ext cx="3294740" cy="595086"/>
          </a:xfrm>
          <a:prstGeom prst="roundRect">
            <a:avLst>
              <a:gd name="adj" fmla="val 50000"/>
            </a:avLst>
          </a:prstGeom>
          <a:solidFill>
            <a:srgbClr val="01598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/>
              <a:t>Business Co-Pilot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F6C35DF-74EF-C892-9D5E-8D6B13F389A1}"/>
              </a:ext>
            </a:extLst>
          </p:cNvPr>
          <p:cNvSpPr/>
          <p:nvPr/>
        </p:nvSpPr>
        <p:spPr>
          <a:xfrm>
            <a:off x="8643288" y="1060088"/>
            <a:ext cx="3294000" cy="595086"/>
          </a:xfrm>
          <a:prstGeom prst="roundRect">
            <a:avLst>
              <a:gd name="adj" fmla="val 50000"/>
            </a:avLst>
          </a:prstGeom>
          <a:solidFill>
            <a:srgbClr val="020A5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/>
              <a:t>Developer Co-Pilot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3D3048-90C3-B80F-4435-03400DE8FD4F}"/>
              </a:ext>
            </a:extLst>
          </p:cNvPr>
          <p:cNvSpPr/>
          <p:nvPr/>
        </p:nvSpPr>
        <p:spPr>
          <a:xfrm>
            <a:off x="130630" y="1902906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Classification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58A3B0-26A0-9A85-A747-AAD19304E168}"/>
              </a:ext>
            </a:extLst>
          </p:cNvPr>
          <p:cNvSpPr/>
          <p:nvPr/>
        </p:nvSpPr>
        <p:spPr>
          <a:xfrm>
            <a:off x="1637170" y="1902906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Extraction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7DC694-6FF0-A6A8-5408-1D722E208E73}"/>
              </a:ext>
            </a:extLst>
          </p:cNvPr>
          <p:cNvSpPr/>
          <p:nvPr/>
        </p:nvSpPr>
        <p:spPr>
          <a:xfrm>
            <a:off x="3159334" y="1902906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Classification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138F1F-0E83-8953-311E-A6B153B60B2F}"/>
              </a:ext>
            </a:extLst>
          </p:cNvPr>
          <p:cNvSpPr/>
          <p:nvPr/>
        </p:nvSpPr>
        <p:spPr>
          <a:xfrm>
            <a:off x="130630" y="2617602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PII Extraction from Document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21E746-51EA-286C-C2AC-8444C5E675F6}"/>
              </a:ext>
            </a:extLst>
          </p:cNvPr>
          <p:cNvSpPr/>
          <p:nvPr/>
        </p:nvSpPr>
        <p:spPr>
          <a:xfrm>
            <a:off x="1637170" y="3355445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Summarization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63D1E1-078F-C7F4-D510-6B3A490D5F61}"/>
              </a:ext>
            </a:extLst>
          </p:cNvPr>
          <p:cNvSpPr/>
          <p:nvPr/>
        </p:nvSpPr>
        <p:spPr>
          <a:xfrm>
            <a:off x="3159334" y="3355445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Extraction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C509B-5A65-FCDD-01FF-5AB27311F7CA}"/>
              </a:ext>
            </a:extLst>
          </p:cNvPr>
          <p:cNvSpPr/>
          <p:nvPr/>
        </p:nvSpPr>
        <p:spPr>
          <a:xfrm>
            <a:off x="130630" y="3355445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Summarization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D752D3-F90A-3C52-8A92-AD45B86C07FB}"/>
              </a:ext>
            </a:extLst>
          </p:cNvPr>
          <p:cNvSpPr/>
          <p:nvPr/>
        </p:nvSpPr>
        <p:spPr>
          <a:xfrm>
            <a:off x="1637170" y="2617602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PII Extraction from Text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558559-8D5D-6D21-711B-217A88C604B0}"/>
              </a:ext>
            </a:extLst>
          </p:cNvPr>
          <p:cNvSpPr/>
          <p:nvPr/>
        </p:nvSpPr>
        <p:spPr>
          <a:xfrm>
            <a:off x="3159334" y="4819556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Extraction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EA4404-76D0-BE04-1649-B8F170418E1F}"/>
              </a:ext>
            </a:extLst>
          </p:cNvPr>
          <p:cNvSpPr/>
          <p:nvPr/>
        </p:nvSpPr>
        <p:spPr>
          <a:xfrm>
            <a:off x="130630" y="4081711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Summarization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0CC410-26B8-3622-057F-34C195C6DD2E}"/>
              </a:ext>
            </a:extLst>
          </p:cNvPr>
          <p:cNvSpPr/>
          <p:nvPr/>
        </p:nvSpPr>
        <p:spPr>
          <a:xfrm>
            <a:off x="1637170" y="4081711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Unstructured Document Extraction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3D0E2B-895C-C9D0-0E20-879804B5DCBF}"/>
              </a:ext>
            </a:extLst>
          </p:cNvPr>
          <p:cNvSpPr/>
          <p:nvPr/>
        </p:nvSpPr>
        <p:spPr>
          <a:xfrm>
            <a:off x="3159334" y="4081711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AI Prompt Builder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E0ED0B-6FF1-CC23-F950-E474E11D28E9}"/>
              </a:ext>
            </a:extLst>
          </p:cNvPr>
          <p:cNvSpPr/>
          <p:nvPr/>
        </p:nvSpPr>
        <p:spPr>
          <a:xfrm>
            <a:off x="130630" y="4819556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Generation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07B324-27E8-B724-AC0E-B9BFC20C7A94}"/>
              </a:ext>
            </a:extLst>
          </p:cNvPr>
          <p:cNvSpPr/>
          <p:nvPr/>
        </p:nvSpPr>
        <p:spPr>
          <a:xfrm>
            <a:off x="1637170" y="4819556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Summarization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F26682-9173-F60E-EAD4-6393F0CD9200}"/>
              </a:ext>
            </a:extLst>
          </p:cNvPr>
          <p:cNvSpPr/>
          <p:nvPr/>
        </p:nvSpPr>
        <p:spPr>
          <a:xfrm>
            <a:off x="3159334" y="2617602"/>
            <a:ext cx="1352733" cy="595087"/>
          </a:xfrm>
          <a:prstGeom prst="rect">
            <a:avLst/>
          </a:prstGeom>
          <a:solidFill>
            <a:srgbClr val="1C1DD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PII Extraction from Email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03F774-02E1-6643-7024-C8ECC37B61A6}"/>
              </a:ext>
            </a:extLst>
          </p:cNvPr>
          <p:cNvSpPr txBox="1"/>
          <p:nvPr/>
        </p:nvSpPr>
        <p:spPr>
          <a:xfrm>
            <a:off x="4912149" y="1790241"/>
            <a:ext cx="32947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users' questions on Business specific information embedded inside Document, Process Data, Data sources etc.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165E6A-2256-CC98-2BE8-17E3736CD9F8}"/>
              </a:ext>
            </a:extLst>
          </p:cNvPr>
          <p:cNvCxnSpPr/>
          <p:nvPr/>
        </p:nvCxnSpPr>
        <p:spPr>
          <a:xfrm>
            <a:off x="4717144" y="1254462"/>
            <a:ext cx="0" cy="4891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055274-34AE-1F89-DA2B-2C303736AAE7}"/>
              </a:ext>
            </a:extLst>
          </p:cNvPr>
          <p:cNvCxnSpPr/>
          <p:nvPr/>
        </p:nvCxnSpPr>
        <p:spPr>
          <a:xfrm>
            <a:off x="8418287" y="1254462"/>
            <a:ext cx="0" cy="4891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9C131DB-0B99-ACF7-7241-5A499D57A7A2}"/>
              </a:ext>
            </a:extLst>
          </p:cNvPr>
          <p:cNvSpPr/>
          <p:nvPr/>
        </p:nvSpPr>
        <p:spPr>
          <a:xfrm>
            <a:off x="4905828" y="3019903"/>
            <a:ext cx="3317455" cy="635000"/>
          </a:xfrm>
          <a:prstGeom prst="roundRect">
            <a:avLst>
              <a:gd name="adj" fmla="val 9810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Co-Pilot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A924F28-BE43-564A-8621-BB0FE2BA2656}"/>
              </a:ext>
            </a:extLst>
          </p:cNvPr>
          <p:cNvSpPr/>
          <p:nvPr/>
        </p:nvSpPr>
        <p:spPr>
          <a:xfrm>
            <a:off x="4905828" y="3825064"/>
            <a:ext cx="3317455" cy="635000"/>
          </a:xfrm>
          <a:prstGeom prst="roundRect">
            <a:avLst>
              <a:gd name="adj" fmla="val 9810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Records Chat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165C0-1F5D-2478-65DE-08198A5205A8}"/>
              </a:ext>
            </a:extLst>
          </p:cNvPr>
          <p:cNvSpPr/>
          <p:nvPr/>
        </p:nvSpPr>
        <p:spPr>
          <a:xfrm>
            <a:off x="4905828" y="4641803"/>
            <a:ext cx="3317455" cy="635000"/>
          </a:xfrm>
          <a:prstGeom prst="roundRect">
            <a:avLst>
              <a:gd name="adj" fmla="val 9810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Fabric Insights Copilot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7E6A580-88AC-A347-8C34-41D004F75CD9}"/>
              </a:ext>
            </a:extLst>
          </p:cNvPr>
          <p:cNvSpPr/>
          <p:nvPr/>
        </p:nvSpPr>
        <p:spPr>
          <a:xfrm>
            <a:off x="8631561" y="3262973"/>
            <a:ext cx="3317455" cy="635000"/>
          </a:xfrm>
          <a:prstGeom prst="roundRect">
            <a:avLst>
              <a:gd name="adj" fmla="val 9810"/>
            </a:avLst>
          </a:prstGeom>
          <a:solidFill>
            <a:srgbClr val="020A5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Test Cases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E9C9957-4000-A480-2B6E-9CF7513E52A9}"/>
              </a:ext>
            </a:extLst>
          </p:cNvPr>
          <p:cNvSpPr/>
          <p:nvPr/>
        </p:nvSpPr>
        <p:spPr>
          <a:xfrm>
            <a:off x="8631561" y="4345927"/>
            <a:ext cx="3317455" cy="635000"/>
          </a:xfrm>
          <a:prstGeom prst="roundRect">
            <a:avLst>
              <a:gd name="adj" fmla="val 9810"/>
            </a:avLst>
          </a:prstGeom>
          <a:solidFill>
            <a:srgbClr val="020A5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Forms from PDF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F3A2FB7-60F2-33D5-1EB0-466643EF124A}"/>
              </a:ext>
            </a:extLst>
          </p:cNvPr>
          <p:cNvSpPr/>
          <p:nvPr/>
        </p:nvSpPr>
        <p:spPr>
          <a:xfrm>
            <a:off x="8631561" y="5428881"/>
            <a:ext cx="3317455" cy="635000"/>
          </a:xfrm>
          <a:prstGeom prst="roundRect">
            <a:avLst>
              <a:gd name="adj" fmla="val 981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Application through Chat (Future)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08F8016-2A79-F8B0-0A24-DBAE0868161E}"/>
              </a:ext>
            </a:extLst>
          </p:cNvPr>
          <p:cNvSpPr/>
          <p:nvPr/>
        </p:nvSpPr>
        <p:spPr>
          <a:xfrm>
            <a:off x="8631561" y="2180019"/>
            <a:ext cx="3317455" cy="635000"/>
          </a:xfrm>
          <a:prstGeom prst="roundRect">
            <a:avLst>
              <a:gd name="adj" fmla="val 9810"/>
            </a:avLst>
          </a:prstGeom>
          <a:solidFill>
            <a:srgbClr val="020A5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Record Data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0256D3-938C-EED9-4873-B338A11F5651}"/>
              </a:ext>
            </a:extLst>
          </p:cNvPr>
          <p:cNvSpPr/>
          <p:nvPr/>
        </p:nvSpPr>
        <p:spPr>
          <a:xfrm>
            <a:off x="4917185" y="5428881"/>
            <a:ext cx="3317455" cy="635000"/>
          </a:xfrm>
          <a:prstGeom prst="roundRect">
            <a:avLst>
              <a:gd name="adj" fmla="val 981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Search (Future)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8FF3C-16B5-FD83-CEF2-E386479BEAD4}"/>
              </a:ext>
            </a:extLst>
          </p:cNvPr>
          <p:cNvSpPr/>
          <p:nvPr/>
        </p:nvSpPr>
        <p:spPr>
          <a:xfrm>
            <a:off x="130629" y="5557401"/>
            <a:ext cx="1352733" cy="595087"/>
          </a:xfrm>
          <a:prstGeom prst="rect">
            <a:avLst/>
          </a:prstGeom>
          <a:solidFill>
            <a:srgbClr val="209BFD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IDP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E957C1-9BFC-80B0-B020-62ACA2F728C9}"/>
              </a:ext>
            </a:extLst>
          </p:cNvPr>
          <p:cNvGrpSpPr/>
          <p:nvPr/>
        </p:nvGrpSpPr>
        <p:grpSpPr>
          <a:xfrm>
            <a:off x="5325353" y="257105"/>
            <a:ext cx="1731345" cy="655971"/>
            <a:chOff x="672794" y="5174136"/>
            <a:chExt cx="2403893" cy="821692"/>
          </a:xfrm>
        </p:grpSpPr>
        <p:sp>
          <p:nvSpPr>
            <p:cNvPr id="13" name="Snip Same Side Corner Rectangle 25">
              <a:extLst>
                <a:ext uri="{FF2B5EF4-FFF2-40B4-BE49-F238E27FC236}">
                  <a16:creationId xmlns:a16="http://schemas.microsoft.com/office/drawing/2014/main" id="{BF02E6F7-FEE6-660D-12F0-40C3D2E07D10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EC81E5-FFED-C63E-B7B3-0F04C11D8D11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C1DD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Private AI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12B70A-4B38-1218-5C88-629BCF8BB176}"/>
              </a:ext>
            </a:extLst>
          </p:cNvPr>
          <p:cNvGrpSpPr/>
          <p:nvPr/>
        </p:nvGrpSpPr>
        <p:grpSpPr>
          <a:xfrm>
            <a:off x="7341215" y="247281"/>
            <a:ext cx="1731345" cy="655971"/>
            <a:chOff x="672794" y="5174136"/>
            <a:chExt cx="2403893" cy="821692"/>
          </a:xfrm>
        </p:grpSpPr>
        <p:sp>
          <p:nvSpPr>
            <p:cNvPr id="16" name="Snip Same Side Corner Rectangle 25">
              <a:extLst>
                <a:ext uri="{FF2B5EF4-FFF2-40B4-BE49-F238E27FC236}">
                  <a16:creationId xmlns:a16="http://schemas.microsoft.com/office/drawing/2014/main" id="{F7194196-F48F-6259-3535-AA5338753995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822251-2405-9548-A4A1-7AF827D9D9CD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C1DD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Highly Available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96DFF9-F6A8-BACD-C52D-0D288DD2482C}"/>
              </a:ext>
            </a:extLst>
          </p:cNvPr>
          <p:cNvGrpSpPr/>
          <p:nvPr/>
        </p:nvGrpSpPr>
        <p:grpSpPr>
          <a:xfrm>
            <a:off x="9357077" y="247281"/>
            <a:ext cx="1731345" cy="655971"/>
            <a:chOff x="672794" y="5174136"/>
            <a:chExt cx="2403893" cy="821692"/>
          </a:xfrm>
        </p:grpSpPr>
        <p:sp>
          <p:nvSpPr>
            <p:cNvPr id="19" name="Snip Same Side Corner Rectangle 25">
              <a:extLst>
                <a:ext uri="{FF2B5EF4-FFF2-40B4-BE49-F238E27FC236}">
                  <a16:creationId xmlns:a16="http://schemas.microsoft.com/office/drawing/2014/main" id="{771417D9-3CE4-3CC6-D0B5-0EE7656B5703}"/>
                </a:ext>
              </a:extLst>
            </p:cNvPr>
            <p:cNvSpPr/>
            <p:nvPr/>
          </p:nvSpPr>
          <p:spPr>
            <a:xfrm rot="10800000">
              <a:off x="672794" y="5174136"/>
              <a:ext cx="1397255" cy="707532"/>
            </a:xfrm>
            <a:prstGeom prst="snip2SameRect">
              <a:avLst>
                <a:gd name="adj1" fmla="val 40871"/>
                <a:gd name="adj2" fmla="val 0"/>
              </a:avLst>
            </a:prstGeom>
            <a:solidFill>
              <a:srgbClr val="1C1DD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7D6693-1C87-7657-B8FF-1F1D843670A6}"/>
                </a:ext>
              </a:extLst>
            </p:cNvPr>
            <p:cNvSpPr/>
            <p:nvPr/>
          </p:nvSpPr>
          <p:spPr>
            <a:xfrm>
              <a:off x="741469" y="5233509"/>
              <a:ext cx="2335218" cy="76231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C1DD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Security Compliant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26229-5819-9DDB-4FD4-133E36A0164B}"/>
              </a:ext>
            </a:extLst>
          </p:cNvPr>
          <p:cNvSpPr/>
          <p:nvPr/>
        </p:nvSpPr>
        <p:spPr>
          <a:xfrm>
            <a:off x="1637169" y="5557401"/>
            <a:ext cx="1352733" cy="595087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Agentic AI RPA (Beta)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599540-82D8-0D56-582D-CA8845E0E758}"/>
              </a:ext>
            </a:extLst>
          </p:cNvPr>
          <p:cNvSpPr/>
          <p:nvPr/>
        </p:nvSpPr>
        <p:spPr>
          <a:xfrm>
            <a:off x="3169407" y="5557401"/>
            <a:ext cx="1352733" cy="595087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 Studio (Beta)</a:t>
            </a:r>
          </a:p>
        </p:txBody>
      </p:sp>
    </p:spTree>
    <p:extLst>
      <p:ext uri="{BB962C8B-B14F-4D97-AF65-F5344CB8AC3E}">
        <p14:creationId xmlns:p14="http://schemas.microsoft.com/office/powerpoint/2010/main" val="241941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E8C8C-0F8C-8A46-1E5A-38D33EEF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Appian AI Skills</a:t>
            </a:r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159BE7FD-0DC9-92D1-A3B1-44B1A895DB50}"/>
              </a:ext>
            </a:extLst>
          </p:cNvPr>
          <p:cNvSpPr/>
          <p:nvPr/>
        </p:nvSpPr>
        <p:spPr>
          <a:xfrm>
            <a:off x="1286261" y="2046674"/>
            <a:ext cx="1915794" cy="1915794"/>
          </a:xfrm>
          <a:prstGeom prst="pie">
            <a:avLst>
              <a:gd name="adj1" fmla="val 17998745"/>
              <a:gd name="adj2" fmla="val 11636043"/>
            </a:avLst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3335B4-044C-B413-4457-A8EF7AA302F6}"/>
              </a:ext>
            </a:extLst>
          </p:cNvPr>
          <p:cNvSpPr/>
          <p:nvPr/>
        </p:nvSpPr>
        <p:spPr>
          <a:xfrm>
            <a:off x="1521549" y="2281960"/>
            <a:ext cx="1445222" cy="1445223"/>
          </a:xfrm>
          <a:prstGeom prst="ellipse">
            <a:avLst/>
          </a:prstGeom>
          <a:gradFill>
            <a:gsLst>
              <a:gs pos="99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6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7A8C610B-D32D-DCE1-27CA-0A118E0E43E6}"/>
              </a:ext>
            </a:extLst>
          </p:cNvPr>
          <p:cNvSpPr/>
          <p:nvPr/>
        </p:nvSpPr>
        <p:spPr>
          <a:xfrm>
            <a:off x="5210480" y="2046674"/>
            <a:ext cx="1915794" cy="1915794"/>
          </a:xfrm>
          <a:prstGeom prst="pie">
            <a:avLst>
              <a:gd name="adj1" fmla="val 20445841"/>
              <a:gd name="adj2" fmla="val 14672420"/>
            </a:avLst>
          </a:prstGeom>
          <a:solidFill>
            <a:srgbClr val="01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71F4D0-F65E-8066-BEDE-38D50C6BDD5D}"/>
              </a:ext>
            </a:extLst>
          </p:cNvPr>
          <p:cNvSpPr/>
          <p:nvPr/>
        </p:nvSpPr>
        <p:spPr>
          <a:xfrm>
            <a:off x="5445768" y="2281960"/>
            <a:ext cx="1445222" cy="1445223"/>
          </a:xfrm>
          <a:prstGeom prst="ellipse">
            <a:avLst/>
          </a:prstGeom>
          <a:gradFill>
            <a:gsLst>
              <a:gs pos="99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60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E4418054-044A-2697-5288-3F913AC566AD}"/>
              </a:ext>
            </a:extLst>
          </p:cNvPr>
          <p:cNvSpPr/>
          <p:nvPr/>
        </p:nvSpPr>
        <p:spPr>
          <a:xfrm>
            <a:off x="8989943" y="2046674"/>
            <a:ext cx="1915794" cy="1915794"/>
          </a:xfrm>
          <a:prstGeom prst="pie">
            <a:avLst>
              <a:gd name="adj1" fmla="val 6685788"/>
              <a:gd name="adj2" fmla="val 1885927"/>
            </a:avLst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7EADA6-FD15-5922-DF2E-99D6536F1B39}"/>
              </a:ext>
            </a:extLst>
          </p:cNvPr>
          <p:cNvSpPr/>
          <p:nvPr/>
        </p:nvSpPr>
        <p:spPr>
          <a:xfrm>
            <a:off x="9225230" y="2281960"/>
            <a:ext cx="1445222" cy="1445223"/>
          </a:xfrm>
          <a:prstGeom prst="ellipse">
            <a:avLst/>
          </a:prstGeom>
          <a:gradFill>
            <a:gsLst>
              <a:gs pos="99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60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166F8E-E2F0-7423-F109-A61A9853AEC4}"/>
              </a:ext>
            </a:extLst>
          </p:cNvPr>
          <p:cNvSpPr/>
          <p:nvPr/>
        </p:nvSpPr>
        <p:spPr>
          <a:xfrm>
            <a:off x="530657" y="4893838"/>
            <a:ext cx="342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 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04220-F3AC-EE92-75FD-C57C8272DB95}"/>
              </a:ext>
            </a:extLst>
          </p:cNvPr>
          <p:cNvSpPr txBox="1"/>
          <p:nvPr/>
        </p:nvSpPr>
        <p:spPr>
          <a:xfrm>
            <a:off x="84166" y="4387175"/>
            <a:ext cx="43199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1C1D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Generative AI Skill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B6D47-811D-7E75-1A05-7F73CFA5E4DA}"/>
              </a:ext>
            </a:extLst>
          </p:cNvPr>
          <p:cNvSpPr txBox="1"/>
          <p:nvPr/>
        </p:nvSpPr>
        <p:spPr>
          <a:xfrm>
            <a:off x="4008386" y="4387175"/>
            <a:ext cx="43199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0159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Co-Pilot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1FD80-4A2A-7B98-BA99-126F748C2021}"/>
              </a:ext>
            </a:extLst>
          </p:cNvPr>
          <p:cNvSpPr txBox="1"/>
          <p:nvPr/>
        </p:nvSpPr>
        <p:spPr>
          <a:xfrm>
            <a:off x="7787848" y="4387175"/>
            <a:ext cx="43199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020A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Developer Co-Pilot</a:t>
            </a:r>
          </a:p>
        </p:txBody>
      </p:sp>
      <p:pic>
        <p:nvPicPr>
          <p:cNvPr id="46" name="Picture 45" descr="A light bulb in a gear&#10;&#10;AI-generated content may be incorrect.">
            <a:extLst>
              <a:ext uri="{FF2B5EF4-FFF2-40B4-BE49-F238E27FC236}">
                <a16:creationId xmlns:a16="http://schemas.microsoft.com/office/drawing/2014/main" id="{CDD839BD-5C61-D5E8-2C5D-3E9D1095921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60" y="2620571"/>
            <a:ext cx="768000" cy="768000"/>
          </a:xfrm>
          <a:prstGeom prst="rect">
            <a:avLst/>
          </a:prstGeom>
        </p:spPr>
      </p:pic>
      <p:pic>
        <p:nvPicPr>
          <p:cNvPr id="47" name="Picture 46" descr="A blue neon sign with a person and a speech bubble&#10;&#10;AI-generated content may be incorrect.">
            <a:extLst>
              <a:ext uri="{FF2B5EF4-FFF2-40B4-BE49-F238E27FC236}">
                <a16:creationId xmlns:a16="http://schemas.microsoft.com/office/drawing/2014/main" id="{D3CECC63-7CA4-1EDD-3EE4-3086FC99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78" y="2576470"/>
            <a:ext cx="856202" cy="856202"/>
          </a:xfrm>
          <a:prstGeom prst="rect">
            <a:avLst/>
          </a:prstGeom>
        </p:spPr>
      </p:pic>
      <p:pic>
        <p:nvPicPr>
          <p:cNvPr id="48" name="Picture 47" descr="A computer screen with a wrench and screwdriver&#10;&#10;AI-generated content may be incorrect.">
            <a:extLst>
              <a:ext uri="{FF2B5EF4-FFF2-40B4-BE49-F238E27FC236}">
                <a16:creationId xmlns:a16="http://schemas.microsoft.com/office/drawing/2014/main" id="{4191E63B-134B-BCD6-7309-A9C86651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9" y="2627199"/>
            <a:ext cx="754744" cy="75474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D57CCB2-046B-5B2C-4ACE-BF59EAA0C0ED}"/>
              </a:ext>
            </a:extLst>
          </p:cNvPr>
          <p:cNvSpPr/>
          <p:nvPr/>
        </p:nvSpPr>
        <p:spPr>
          <a:xfrm>
            <a:off x="4454876" y="4893838"/>
            <a:ext cx="3427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Co Pilot for Users enables your users to learn more about the wealth of information you organization contains. </a:t>
            </a:r>
            <a:endParaRPr lang="en-IN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BC9E2A-6E7E-5EB9-C401-36FBF986EAEA}"/>
              </a:ext>
            </a:extLst>
          </p:cNvPr>
          <p:cNvSpPr/>
          <p:nvPr/>
        </p:nvSpPr>
        <p:spPr>
          <a:xfrm>
            <a:off x="8234339" y="4893838"/>
            <a:ext cx="3427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Developers can partner with AI Copilot to build interfaces and process models quicker and easier.</a:t>
            </a:r>
            <a:endParaRPr lang="en-IN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3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F94ED6-D8E5-7670-8ECA-E397325DE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55A188-D26F-4543-C771-7DE5B1D1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Appian AI Skills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F8990E-07B2-F28E-97FC-053BCCC17BAA}"/>
              </a:ext>
            </a:extLst>
          </p:cNvPr>
          <p:cNvSpPr/>
          <p:nvPr/>
        </p:nvSpPr>
        <p:spPr>
          <a:xfrm>
            <a:off x="843114" y="1479368"/>
            <a:ext cx="2692604" cy="3279830"/>
          </a:xfrm>
          <a:prstGeom prst="roundRect">
            <a:avLst>
              <a:gd name="adj" fmla="val 5082"/>
            </a:avLst>
          </a:prstGeom>
          <a:solidFill>
            <a:srgbClr val="209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A4926D-F81F-2E5A-17B0-98F759C9F846}"/>
              </a:ext>
            </a:extLst>
          </p:cNvPr>
          <p:cNvSpPr/>
          <p:nvPr/>
        </p:nvSpPr>
        <p:spPr>
          <a:xfrm>
            <a:off x="590444" y="1218428"/>
            <a:ext cx="2692604" cy="3279830"/>
          </a:xfrm>
          <a:prstGeom prst="roundRect">
            <a:avLst>
              <a:gd name="adj" fmla="val 5082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6E5B2-75F9-1865-2A33-CA3112BAE35B}"/>
              </a:ext>
            </a:extLst>
          </p:cNvPr>
          <p:cNvSpPr/>
          <p:nvPr/>
        </p:nvSpPr>
        <p:spPr>
          <a:xfrm>
            <a:off x="223245" y="5396611"/>
            <a:ext cx="342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 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BD357-ED95-816F-8E7D-7E607D35C6CC}"/>
              </a:ext>
            </a:extLst>
          </p:cNvPr>
          <p:cNvSpPr txBox="1"/>
          <p:nvPr/>
        </p:nvSpPr>
        <p:spPr>
          <a:xfrm>
            <a:off x="0" y="4889948"/>
            <a:ext cx="38734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209BF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Generative AI Skill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A14C2C7-C985-0829-7479-7D11D612567C}"/>
              </a:ext>
            </a:extLst>
          </p:cNvPr>
          <p:cNvSpPr/>
          <p:nvPr/>
        </p:nvSpPr>
        <p:spPr>
          <a:xfrm>
            <a:off x="4890745" y="1479368"/>
            <a:ext cx="2692604" cy="3279830"/>
          </a:xfrm>
          <a:prstGeom prst="roundRect">
            <a:avLst>
              <a:gd name="adj" fmla="val 5082"/>
            </a:avLst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E11148A-1999-AAD3-32E2-0F6C49E0FAEE}"/>
              </a:ext>
            </a:extLst>
          </p:cNvPr>
          <p:cNvSpPr/>
          <p:nvPr/>
        </p:nvSpPr>
        <p:spPr>
          <a:xfrm>
            <a:off x="4638075" y="1218428"/>
            <a:ext cx="2692604" cy="3279830"/>
          </a:xfrm>
          <a:prstGeom prst="roundRect">
            <a:avLst>
              <a:gd name="adj" fmla="val 5082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07BC3F-8F72-E643-1945-764C50D115A2}"/>
              </a:ext>
            </a:extLst>
          </p:cNvPr>
          <p:cNvSpPr/>
          <p:nvPr/>
        </p:nvSpPr>
        <p:spPr>
          <a:xfrm>
            <a:off x="4270876" y="5396611"/>
            <a:ext cx="342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 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1CC1D-8ECC-061B-1FF4-F1D51311F6FB}"/>
              </a:ext>
            </a:extLst>
          </p:cNvPr>
          <p:cNvSpPr txBox="1"/>
          <p:nvPr/>
        </p:nvSpPr>
        <p:spPr>
          <a:xfrm>
            <a:off x="4047631" y="4889948"/>
            <a:ext cx="38734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1C1D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Co-Pilot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3AC4DDB-2E17-FBD3-1E4C-BAE53F427666}"/>
              </a:ext>
            </a:extLst>
          </p:cNvPr>
          <p:cNvSpPr/>
          <p:nvPr/>
        </p:nvSpPr>
        <p:spPr>
          <a:xfrm>
            <a:off x="8938377" y="1479368"/>
            <a:ext cx="2692604" cy="3279830"/>
          </a:xfrm>
          <a:prstGeom prst="roundRect">
            <a:avLst>
              <a:gd name="adj" fmla="val 5082"/>
            </a:avLst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EE833FD-85E1-770B-EFAA-489F0F96D87C}"/>
              </a:ext>
            </a:extLst>
          </p:cNvPr>
          <p:cNvSpPr/>
          <p:nvPr/>
        </p:nvSpPr>
        <p:spPr>
          <a:xfrm>
            <a:off x="8685707" y="1218428"/>
            <a:ext cx="2692604" cy="3279830"/>
          </a:xfrm>
          <a:prstGeom prst="roundRect">
            <a:avLst>
              <a:gd name="adj" fmla="val 5082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AE3F30-9D4A-A958-EB67-0B043D36E5C6}"/>
              </a:ext>
            </a:extLst>
          </p:cNvPr>
          <p:cNvSpPr/>
          <p:nvPr/>
        </p:nvSpPr>
        <p:spPr>
          <a:xfrm>
            <a:off x="8318508" y="5396611"/>
            <a:ext cx="342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 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Placeholder for text</a:t>
            </a:r>
            <a:endParaRPr lang="en-IN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E33F6-89BF-2E8A-86A1-28DC0272C82A}"/>
              </a:ext>
            </a:extLst>
          </p:cNvPr>
          <p:cNvSpPr txBox="1"/>
          <p:nvPr/>
        </p:nvSpPr>
        <p:spPr>
          <a:xfrm>
            <a:off x="8095263" y="4889948"/>
            <a:ext cx="38734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020A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Developer Co-Pilot</a:t>
            </a:r>
          </a:p>
        </p:txBody>
      </p:sp>
      <p:pic>
        <p:nvPicPr>
          <p:cNvPr id="32" name="Picture 31" descr="A light bulb in a gear&#10;&#10;AI-generated content may be incorrect.">
            <a:extLst>
              <a:ext uri="{FF2B5EF4-FFF2-40B4-BE49-F238E27FC236}">
                <a16:creationId xmlns:a16="http://schemas.microsoft.com/office/drawing/2014/main" id="{2502EC4D-B8A6-F471-5E99-45B29848949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07" y="2313904"/>
            <a:ext cx="1088878" cy="1088878"/>
          </a:xfrm>
          <a:prstGeom prst="rect">
            <a:avLst/>
          </a:prstGeom>
        </p:spPr>
      </p:pic>
      <p:pic>
        <p:nvPicPr>
          <p:cNvPr id="33" name="Picture 32" descr="A blue neon sign with a person and a speech bubble&#10;&#10;AI-generated content may be incorrect.">
            <a:extLst>
              <a:ext uri="{FF2B5EF4-FFF2-40B4-BE49-F238E27FC236}">
                <a16:creationId xmlns:a16="http://schemas.microsoft.com/office/drawing/2014/main" id="{D80ABEA5-3154-19FE-E067-C1F57A3D940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3" y="2251377"/>
            <a:ext cx="1213932" cy="1213932"/>
          </a:xfrm>
          <a:prstGeom prst="rect">
            <a:avLst/>
          </a:prstGeom>
        </p:spPr>
      </p:pic>
      <p:pic>
        <p:nvPicPr>
          <p:cNvPr id="34" name="Picture 33" descr="A computer screen with a wrench and screwdriver&#10;&#10;AI-generated content may be incorrect.">
            <a:extLst>
              <a:ext uri="{FF2B5EF4-FFF2-40B4-BE49-F238E27FC236}">
                <a16:creationId xmlns:a16="http://schemas.microsoft.com/office/drawing/2014/main" id="{20F63E2C-EC53-BDCC-3165-A91CA9C46CB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967" y="2384459"/>
            <a:ext cx="1070084" cy="10700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65CB16C-B172-A314-9E1A-E2E4C280BCAC}"/>
              </a:ext>
            </a:extLst>
          </p:cNvPr>
          <p:cNvSpPr/>
          <p:nvPr/>
        </p:nvSpPr>
        <p:spPr>
          <a:xfrm>
            <a:off x="7921123" y="78145"/>
            <a:ext cx="3709858" cy="5265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/>
              <a:t>Alternative Design Option</a:t>
            </a:r>
          </a:p>
        </p:txBody>
      </p:sp>
    </p:spTree>
    <p:extLst>
      <p:ext uri="{BB962C8B-B14F-4D97-AF65-F5344CB8AC3E}">
        <p14:creationId xmlns:p14="http://schemas.microsoft.com/office/powerpoint/2010/main" val="2867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726A8-335B-3CF2-CDE3-D017A1A9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F49B859-FEC7-2E9B-8EAE-F32B1C9B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Generative AI Skill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E6DB75A-DA68-3F5D-4B85-7A162C0AC064}"/>
              </a:ext>
            </a:extLst>
          </p:cNvPr>
          <p:cNvSpPr/>
          <p:nvPr/>
        </p:nvSpPr>
        <p:spPr>
          <a:xfrm rot="5400000">
            <a:off x="1846023" y="-371793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D5D89A-A417-B68A-E8C5-6AEBDDC7E28B}"/>
              </a:ext>
            </a:extLst>
          </p:cNvPr>
          <p:cNvSpPr/>
          <p:nvPr/>
        </p:nvSpPr>
        <p:spPr>
          <a:xfrm>
            <a:off x="428525" y="1133954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2E8B48-2C5F-477E-37FA-0AC2C2076B80}"/>
              </a:ext>
            </a:extLst>
          </p:cNvPr>
          <p:cNvSpPr/>
          <p:nvPr/>
        </p:nvSpPr>
        <p:spPr>
          <a:xfrm flipH="1">
            <a:off x="1182838" y="1256956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Document Classification</a:t>
            </a: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9A77BDB1-6884-AA80-BCA6-1C627F8D3FD4}"/>
              </a:ext>
            </a:extLst>
          </p:cNvPr>
          <p:cNvSpPr/>
          <p:nvPr/>
        </p:nvSpPr>
        <p:spPr>
          <a:xfrm rot="5400000">
            <a:off x="5746819" y="-371793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3CB88A-9236-5763-E818-A97527BF12CD}"/>
              </a:ext>
            </a:extLst>
          </p:cNvPr>
          <p:cNvSpPr/>
          <p:nvPr/>
        </p:nvSpPr>
        <p:spPr>
          <a:xfrm>
            <a:off x="4335368" y="1133954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84B3A9-27C4-E8E2-9540-1688C47EC2AD}"/>
              </a:ext>
            </a:extLst>
          </p:cNvPr>
          <p:cNvSpPr/>
          <p:nvPr/>
        </p:nvSpPr>
        <p:spPr>
          <a:xfrm flipH="1">
            <a:off x="5083634" y="1256956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Document Extraction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E417FC49-0136-F7EC-66E1-233FB3F737E9}"/>
              </a:ext>
            </a:extLst>
          </p:cNvPr>
          <p:cNvSpPr/>
          <p:nvPr/>
        </p:nvSpPr>
        <p:spPr>
          <a:xfrm rot="5400000">
            <a:off x="9647618" y="-371793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E715573-80D5-4AE6-C922-CEA96DD61824}"/>
              </a:ext>
            </a:extLst>
          </p:cNvPr>
          <p:cNvSpPr/>
          <p:nvPr/>
        </p:nvSpPr>
        <p:spPr>
          <a:xfrm>
            <a:off x="8230120" y="1133954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37369E-7FE4-49D5-BD99-48D7D0416406}"/>
              </a:ext>
            </a:extLst>
          </p:cNvPr>
          <p:cNvSpPr/>
          <p:nvPr/>
        </p:nvSpPr>
        <p:spPr>
          <a:xfrm flipH="1">
            <a:off x="8984433" y="1256956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Email Classification</a:t>
            </a:r>
          </a:p>
        </p:txBody>
      </p:sp>
      <p:pic>
        <p:nvPicPr>
          <p:cNvPr id="88" name="Graphic 87" descr="Email outline">
            <a:extLst>
              <a:ext uri="{FF2B5EF4-FFF2-40B4-BE49-F238E27FC236}">
                <a16:creationId xmlns:a16="http://schemas.microsoft.com/office/drawing/2014/main" id="{3A7C17E1-B6CB-3A25-3BA6-F4E729928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2276" y="1225622"/>
            <a:ext cx="432000" cy="432000"/>
          </a:xfrm>
          <a:prstGeom prst="rect">
            <a:avLst/>
          </a:prstGeom>
        </p:spPr>
      </p:pic>
      <p:pic>
        <p:nvPicPr>
          <p:cNvPr id="89" name="Graphic 88" descr="Shredder outline">
            <a:extLst>
              <a:ext uri="{FF2B5EF4-FFF2-40B4-BE49-F238E27FC236}">
                <a16:creationId xmlns:a16="http://schemas.microsoft.com/office/drawing/2014/main" id="{1A768CF9-6BF8-B16C-35A8-C8CCD620C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7524" y="1225622"/>
            <a:ext cx="432000" cy="432000"/>
          </a:xfrm>
          <a:prstGeom prst="rect">
            <a:avLst/>
          </a:prstGeom>
        </p:spPr>
      </p:pic>
      <p:pic>
        <p:nvPicPr>
          <p:cNvPr id="90" name="Graphic 89" descr="Network diagram outline">
            <a:extLst>
              <a:ext uri="{FF2B5EF4-FFF2-40B4-BE49-F238E27FC236}">
                <a16:creationId xmlns:a16="http://schemas.microsoft.com/office/drawing/2014/main" id="{DBA36FB0-93E7-E11C-895B-E43D708F9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681" y="1225622"/>
            <a:ext cx="432000" cy="432000"/>
          </a:xfrm>
          <a:prstGeom prst="rect">
            <a:avLst/>
          </a:prstGeom>
        </p:spPr>
      </p:pic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64DF0C76-5017-DE6B-B52B-512B5C129B3E}"/>
              </a:ext>
            </a:extLst>
          </p:cNvPr>
          <p:cNvSpPr/>
          <p:nvPr/>
        </p:nvSpPr>
        <p:spPr>
          <a:xfrm rot="5400000">
            <a:off x="1846023" y="524090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6A784C1-7E19-5303-4A99-721B6B2FF284}"/>
              </a:ext>
            </a:extLst>
          </p:cNvPr>
          <p:cNvSpPr/>
          <p:nvPr/>
        </p:nvSpPr>
        <p:spPr>
          <a:xfrm>
            <a:off x="428525" y="2029838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84B982-0284-7987-41AD-96D5D5D63367}"/>
              </a:ext>
            </a:extLst>
          </p:cNvPr>
          <p:cNvSpPr/>
          <p:nvPr/>
        </p:nvSpPr>
        <p:spPr>
          <a:xfrm flipH="1">
            <a:off x="1182838" y="2014341"/>
            <a:ext cx="2749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PII Extraction from Document</a:t>
            </a:r>
          </a:p>
        </p:txBody>
      </p:sp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095B3474-A973-2912-9AF1-F5324830E6F8}"/>
              </a:ext>
            </a:extLst>
          </p:cNvPr>
          <p:cNvSpPr/>
          <p:nvPr/>
        </p:nvSpPr>
        <p:spPr>
          <a:xfrm rot="5400000">
            <a:off x="5746819" y="524091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CC59D95-80D1-E6E2-3CBA-D39E34586804}"/>
              </a:ext>
            </a:extLst>
          </p:cNvPr>
          <p:cNvSpPr/>
          <p:nvPr/>
        </p:nvSpPr>
        <p:spPr>
          <a:xfrm>
            <a:off x="4329321" y="2029838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6FF11A-CDC5-9D65-7DE4-8EB2F2455AFE}"/>
              </a:ext>
            </a:extLst>
          </p:cNvPr>
          <p:cNvSpPr/>
          <p:nvPr/>
        </p:nvSpPr>
        <p:spPr>
          <a:xfrm flipH="1">
            <a:off x="5083634" y="2152840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PII Extraction from Text</a:t>
            </a:r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DECF8E00-C50F-9499-5365-41E838FD1B1E}"/>
              </a:ext>
            </a:extLst>
          </p:cNvPr>
          <p:cNvSpPr/>
          <p:nvPr/>
        </p:nvSpPr>
        <p:spPr>
          <a:xfrm rot="5400000">
            <a:off x="9647618" y="524091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D5DC9EE-2749-04C0-7AE9-5219AE3191AA}"/>
              </a:ext>
            </a:extLst>
          </p:cNvPr>
          <p:cNvSpPr/>
          <p:nvPr/>
        </p:nvSpPr>
        <p:spPr>
          <a:xfrm>
            <a:off x="8230120" y="2029838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38ABC3-D940-5812-38E8-825C59948ABE}"/>
              </a:ext>
            </a:extLst>
          </p:cNvPr>
          <p:cNvSpPr/>
          <p:nvPr/>
        </p:nvSpPr>
        <p:spPr>
          <a:xfrm flipH="1">
            <a:off x="8984433" y="2152840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PII Extraction from Email</a:t>
            </a:r>
          </a:p>
        </p:txBody>
      </p:sp>
      <p:pic>
        <p:nvPicPr>
          <p:cNvPr id="91" name="Graphic 90" descr="Share outline">
            <a:extLst>
              <a:ext uri="{FF2B5EF4-FFF2-40B4-BE49-F238E27FC236}">
                <a16:creationId xmlns:a16="http://schemas.microsoft.com/office/drawing/2014/main" id="{83D6C591-070A-DCFE-4EB4-4320EF70E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1" y="2121506"/>
            <a:ext cx="432000" cy="432000"/>
          </a:xfrm>
          <a:prstGeom prst="rect">
            <a:avLst/>
          </a:prstGeom>
        </p:spPr>
      </p:pic>
      <p:pic>
        <p:nvPicPr>
          <p:cNvPr id="92" name="Graphic 91" descr="Circle with left arrow outline">
            <a:extLst>
              <a:ext uri="{FF2B5EF4-FFF2-40B4-BE49-F238E27FC236}">
                <a16:creationId xmlns:a16="http://schemas.microsoft.com/office/drawing/2014/main" id="{741142DE-CD16-50E8-D181-E2B2216AB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1477" y="2121506"/>
            <a:ext cx="432000" cy="432000"/>
          </a:xfrm>
          <a:prstGeom prst="rect">
            <a:avLst/>
          </a:prstGeom>
        </p:spPr>
      </p:pic>
      <p:pic>
        <p:nvPicPr>
          <p:cNvPr id="93" name="Graphic 92" descr="Email outline">
            <a:extLst>
              <a:ext uri="{FF2B5EF4-FFF2-40B4-BE49-F238E27FC236}">
                <a16:creationId xmlns:a16="http://schemas.microsoft.com/office/drawing/2014/main" id="{0CCC8A78-42F9-334C-A278-1EBC6FC70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2276" y="2121506"/>
            <a:ext cx="432000" cy="432000"/>
          </a:xfrm>
          <a:prstGeom prst="rect">
            <a:avLst/>
          </a:prstGeom>
        </p:spPr>
      </p:pic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56CDB9AB-313B-4835-2C18-95B391879FDA}"/>
              </a:ext>
            </a:extLst>
          </p:cNvPr>
          <p:cNvSpPr/>
          <p:nvPr/>
        </p:nvSpPr>
        <p:spPr>
          <a:xfrm rot="5400000">
            <a:off x="1846023" y="1419974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058BA2E-17E4-2598-02A0-9938AF7E8607}"/>
              </a:ext>
            </a:extLst>
          </p:cNvPr>
          <p:cNvSpPr/>
          <p:nvPr/>
        </p:nvSpPr>
        <p:spPr>
          <a:xfrm>
            <a:off x="428525" y="2925722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8A7240-0612-1476-788E-4D285B8A54E5}"/>
              </a:ext>
            </a:extLst>
          </p:cNvPr>
          <p:cNvSpPr/>
          <p:nvPr/>
        </p:nvSpPr>
        <p:spPr>
          <a:xfrm flipH="1">
            <a:off x="1182838" y="3048724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Text Summarization</a:t>
            </a:r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93051840-DCD1-A868-9F04-9AAFEDB14217}"/>
              </a:ext>
            </a:extLst>
          </p:cNvPr>
          <p:cNvSpPr/>
          <p:nvPr/>
        </p:nvSpPr>
        <p:spPr>
          <a:xfrm rot="5400000">
            <a:off x="5746819" y="1419975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0CA4656-E9C7-D62F-730B-61ED59F11A92}"/>
              </a:ext>
            </a:extLst>
          </p:cNvPr>
          <p:cNvSpPr/>
          <p:nvPr/>
        </p:nvSpPr>
        <p:spPr>
          <a:xfrm>
            <a:off x="4329321" y="2925722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7F4963-0BC8-149B-F653-E1DE08DF792F}"/>
              </a:ext>
            </a:extLst>
          </p:cNvPr>
          <p:cNvSpPr/>
          <p:nvPr/>
        </p:nvSpPr>
        <p:spPr>
          <a:xfrm flipH="1">
            <a:off x="5083634" y="3048724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Email Summarization</a:t>
            </a:r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F43296FB-0A1A-959E-B8F8-0361B802970B}"/>
              </a:ext>
            </a:extLst>
          </p:cNvPr>
          <p:cNvSpPr/>
          <p:nvPr/>
        </p:nvSpPr>
        <p:spPr>
          <a:xfrm rot="5400000">
            <a:off x="9647618" y="1419975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C151131-A90A-02AD-CB92-323130D5478E}"/>
              </a:ext>
            </a:extLst>
          </p:cNvPr>
          <p:cNvSpPr/>
          <p:nvPr/>
        </p:nvSpPr>
        <p:spPr>
          <a:xfrm>
            <a:off x="8230120" y="2925722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20AA059-0F1C-A22D-5EB1-165ACF1B97A0}"/>
              </a:ext>
            </a:extLst>
          </p:cNvPr>
          <p:cNvSpPr/>
          <p:nvPr/>
        </p:nvSpPr>
        <p:spPr>
          <a:xfrm flipH="1">
            <a:off x="8984433" y="3048724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Email Extraction</a:t>
            </a:r>
          </a:p>
        </p:txBody>
      </p:sp>
      <p:pic>
        <p:nvPicPr>
          <p:cNvPr id="94" name="Graphic 93" descr="Document outline">
            <a:extLst>
              <a:ext uri="{FF2B5EF4-FFF2-40B4-BE49-F238E27FC236}">
                <a16:creationId xmlns:a16="http://schemas.microsoft.com/office/drawing/2014/main" id="{299E0DA5-345B-0E4E-40DC-D09E44720C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681" y="3017390"/>
            <a:ext cx="432000" cy="432000"/>
          </a:xfrm>
          <a:prstGeom prst="rect">
            <a:avLst/>
          </a:prstGeom>
        </p:spPr>
      </p:pic>
      <p:pic>
        <p:nvPicPr>
          <p:cNvPr id="95" name="Graphic 94" descr="Envelope outline">
            <a:extLst>
              <a:ext uri="{FF2B5EF4-FFF2-40B4-BE49-F238E27FC236}">
                <a16:creationId xmlns:a16="http://schemas.microsoft.com/office/drawing/2014/main" id="{B05A949F-0FB3-B9CF-682C-818F1447B1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21477" y="3017390"/>
            <a:ext cx="432000" cy="432000"/>
          </a:xfrm>
          <a:prstGeom prst="rect">
            <a:avLst/>
          </a:prstGeom>
        </p:spPr>
      </p:pic>
      <p:pic>
        <p:nvPicPr>
          <p:cNvPr id="96" name="Graphic 95" descr="Open envelope outline">
            <a:extLst>
              <a:ext uri="{FF2B5EF4-FFF2-40B4-BE49-F238E27FC236}">
                <a16:creationId xmlns:a16="http://schemas.microsoft.com/office/drawing/2014/main" id="{C8932F0F-734B-6730-B7C7-FCE0FA5EC5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22276" y="3017390"/>
            <a:ext cx="432000" cy="432000"/>
          </a:xfrm>
          <a:prstGeom prst="rect">
            <a:avLst/>
          </a:prstGeom>
        </p:spPr>
      </p:pic>
      <p:sp>
        <p:nvSpPr>
          <p:cNvPr id="60" name="Rectangle: Top Corners Rounded 59">
            <a:extLst>
              <a:ext uri="{FF2B5EF4-FFF2-40B4-BE49-F238E27FC236}">
                <a16:creationId xmlns:a16="http://schemas.microsoft.com/office/drawing/2014/main" id="{292E29B9-FF99-7D4C-F8EC-4C3BF26E3065}"/>
              </a:ext>
            </a:extLst>
          </p:cNvPr>
          <p:cNvSpPr/>
          <p:nvPr/>
        </p:nvSpPr>
        <p:spPr>
          <a:xfrm rot="5400000">
            <a:off x="1846023" y="2315858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256BC95-9F18-FA29-B0B8-3522333BDD02}"/>
              </a:ext>
            </a:extLst>
          </p:cNvPr>
          <p:cNvSpPr/>
          <p:nvPr/>
        </p:nvSpPr>
        <p:spPr>
          <a:xfrm>
            <a:off x="428525" y="3821605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2F1693-71CF-633A-473F-4A30C3D0C280}"/>
              </a:ext>
            </a:extLst>
          </p:cNvPr>
          <p:cNvSpPr/>
          <p:nvPr/>
        </p:nvSpPr>
        <p:spPr>
          <a:xfrm flipH="1">
            <a:off x="1182838" y="3944607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Document Summarization</a:t>
            </a: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7C72F977-9BC2-EEFD-BE53-0A5EECB68DC4}"/>
              </a:ext>
            </a:extLst>
          </p:cNvPr>
          <p:cNvSpPr/>
          <p:nvPr/>
        </p:nvSpPr>
        <p:spPr>
          <a:xfrm rot="5400000">
            <a:off x="5746819" y="2315858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9AB4BCE-2C70-6C1D-F9D1-8C9CC858AD63}"/>
              </a:ext>
            </a:extLst>
          </p:cNvPr>
          <p:cNvSpPr/>
          <p:nvPr/>
        </p:nvSpPr>
        <p:spPr>
          <a:xfrm>
            <a:off x="4329321" y="3821605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ACA108-13B4-7791-86F7-39B14CE834E7}"/>
              </a:ext>
            </a:extLst>
          </p:cNvPr>
          <p:cNvSpPr/>
          <p:nvPr/>
        </p:nvSpPr>
        <p:spPr>
          <a:xfrm flipH="1">
            <a:off x="5083634" y="3806108"/>
            <a:ext cx="2749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Unstructured Document Extraction</a:t>
            </a:r>
          </a:p>
        </p:txBody>
      </p:sp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AB71EB1C-4E85-4767-65B2-B65B80BF0C3B}"/>
              </a:ext>
            </a:extLst>
          </p:cNvPr>
          <p:cNvSpPr/>
          <p:nvPr/>
        </p:nvSpPr>
        <p:spPr>
          <a:xfrm rot="5400000">
            <a:off x="9647618" y="2315858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2E5D1BF-6428-1D0F-2479-CDB151755B5A}"/>
              </a:ext>
            </a:extLst>
          </p:cNvPr>
          <p:cNvSpPr/>
          <p:nvPr/>
        </p:nvSpPr>
        <p:spPr>
          <a:xfrm>
            <a:off x="8230120" y="3821605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8E80C6C-BA67-7277-BAF9-0308A512916D}"/>
              </a:ext>
            </a:extLst>
          </p:cNvPr>
          <p:cNvSpPr/>
          <p:nvPr/>
        </p:nvSpPr>
        <p:spPr>
          <a:xfrm flipH="1">
            <a:off x="8984433" y="3944607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Case Routing</a:t>
            </a:r>
          </a:p>
        </p:txBody>
      </p:sp>
      <p:pic>
        <p:nvPicPr>
          <p:cNvPr id="97" name="Graphic 96" descr="Contract outline">
            <a:extLst>
              <a:ext uri="{FF2B5EF4-FFF2-40B4-BE49-F238E27FC236}">
                <a16:creationId xmlns:a16="http://schemas.microsoft.com/office/drawing/2014/main" id="{0CAFF1B0-786D-5E99-2969-E051FC24FC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21477" y="3913273"/>
            <a:ext cx="432000" cy="432000"/>
          </a:xfrm>
          <a:prstGeom prst="rect">
            <a:avLst/>
          </a:prstGeom>
        </p:spPr>
      </p:pic>
      <p:pic>
        <p:nvPicPr>
          <p:cNvPr id="99" name="Graphic 98" descr="Folder Search outline">
            <a:extLst>
              <a:ext uri="{FF2B5EF4-FFF2-40B4-BE49-F238E27FC236}">
                <a16:creationId xmlns:a16="http://schemas.microsoft.com/office/drawing/2014/main" id="{99BCFBAA-500E-3247-0D81-87157B4FFC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3433" y="3913273"/>
            <a:ext cx="432000" cy="432000"/>
          </a:xfrm>
          <a:prstGeom prst="rect">
            <a:avLst/>
          </a:prstGeom>
        </p:spPr>
      </p:pic>
      <p:sp>
        <p:nvSpPr>
          <p:cNvPr id="72" name="Rectangle: Top Corners Rounded 71">
            <a:extLst>
              <a:ext uri="{FF2B5EF4-FFF2-40B4-BE49-F238E27FC236}">
                <a16:creationId xmlns:a16="http://schemas.microsoft.com/office/drawing/2014/main" id="{75C2F237-037B-D43C-329B-CFF118164D74}"/>
              </a:ext>
            </a:extLst>
          </p:cNvPr>
          <p:cNvSpPr/>
          <p:nvPr/>
        </p:nvSpPr>
        <p:spPr>
          <a:xfrm rot="5400000">
            <a:off x="1846023" y="3211739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86E6F91-92E9-8148-824F-48D733D558E4}"/>
              </a:ext>
            </a:extLst>
          </p:cNvPr>
          <p:cNvSpPr/>
          <p:nvPr/>
        </p:nvSpPr>
        <p:spPr>
          <a:xfrm>
            <a:off x="428525" y="4717486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710E82C-18D9-62E8-163F-00D154853183}"/>
              </a:ext>
            </a:extLst>
          </p:cNvPr>
          <p:cNvSpPr/>
          <p:nvPr/>
        </p:nvSpPr>
        <p:spPr>
          <a:xfrm flipH="1">
            <a:off x="1182838" y="4840488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Text Generation</a:t>
            </a:r>
          </a:p>
        </p:txBody>
      </p:sp>
      <p:sp>
        <p:nvSpPr>
          <p:cNvPr id="76" name="Rectangle: Top Corners Rounded 75">
            <a:extLst>
              <a:ext uri="{FF2B5EF4-FFF2-40B4-BE49-F238E27FC236}">
                <a16:creationId xmlns:a16="http://schemas.microsoft.com/office/drawing/2014/main" id="{D60E3A59-B1BB-0EC1-E378-E1BFCF0B20AE}"/>
              </a:ext>
            </a:extLst>
          </p:cNvPr>
          <p:cNvSpPr/>
          <p:nvPr/>
        </p:nvSpPr>
        <p:spPr>
          <a:xfrm rot="5400000">
            <a:off x="5746819" y="3211739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557FEE2-7995-881D-66C7-F9B5D7DD4AB2}"/>
              </a:ext>
            </a:extLst>
          </p:cNvPr>
          <p:cNvSpPr/>
          <p:nvPr/>
        </p:nvSpPr>
        <p:spPr>
          <a:xfrm>
            <a:off x="4329321" y="4717486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FA3F355-14C5-B6B3-CCFD-139A91EA7030}"/>
              </a:ext>
            </a:extLst>
          </p:cNvPr>
          <p:cNvSpPr/>
          <p:nvPr/>
        </p:nvSpPr>
        <p:spPr>
          <a:xfrm flipH="1">
            <a:off x="5083634" y="4840488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Text Classification</a:t>
            </a:r>
          </a:p>
        </p:txBody>
      </p:sp>
      <p:sp>
        <p:nvSpPr>
          <p:cNvPr id="80" name="Rectangle: Top Corners Rounded 79">
            <a:extLst>
              <a:ext uri="{FF2B5EF4-FFF2-40B4-BE49-F238E27FC236}">
                <a16:creationId xmlns:a16="http://schemas.microsoft.com/office/drawing/2014/main" id="{BE3CC5BD-7DB7-60D1-ECC8-C6D8ADBE9060}"/>
              </a:ext>
            </a:extLst>
          </p:cNvPr>
          <p:cNvSpPr/>
          <p:nvPr/>
        </p:nvSpPr>
        <p:spPr>
          <a:xfrm rot="5400000">
            <a:off x="9647618" y="3211739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34A1E3D-D057-64C5-5E33-C0074D413E21}"/>
              </a:ext>
            </a:extLst>
          </p:cNvPr>
          <p:cNvSpPr/>
          <p:nvPr/>
        </p:nvSpPr>
        <p:spPr>
          <a:xfrm>
            <a:off x="8230120" y="4717486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631CDA4-A9B4-9067-626F-A44FC8745CD8}"/>
              </a:ext>
            </a:extLst>
          </p:cNvPr>
          <p:cNvSpPr/>
          <p:nvPr/>
        </p:nvSpPr>
        <p:spPr>
          <a:xfrm flipH="1">
            <a:off x="8984433" y="4840488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Text Extraction</a:t>
            </a:r>
          </a:p>
        </p:txBody>
      </p:sp>
      <p:pic>
        <p:nvPicPr>
          <p:cNvPr id="100" name="Graphic 99" descr="Flowchart outline">
            <a:extLst>
              <a:ext uri="{FF2B5EF4-FFF2-40B4-BE49-F238E27FC236}">
                <a16:creationId xmlns:a16="http://schemas.microsoft.com/office/drawing/2014/main" id="{C4A73729-BB84-E7B1-7167-645CD3729F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21477" y="4809154"/>
            <a:ext cx="432000" cy="432000"/>
          </a:xfrm>
          <a:prstGeom prst="rect">
            <a:avLst/>
          </a:prstGeom>
        </p:spPr>
      </p:pic>
      <p:pic>
        <p:nvPicPr>
          <p:cNvPr id="101" name="Graphic 100" descr="Postit Notes outline">
            <a:extLst>
              <a:ext uri="{FF2B5EF4-FFF2-40B4-BE49-F238E27FC236}">
                <a16:creationId xmlns:a16="http://schemas.microsoft.com/office/drawing/2014/main" id="{4AFD2B38-BC5C-FF25-A94B-8B2F6078479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41601" y="4809154"/>
            <a:ext cx="432000" cy="432000"/>
          </a:xfrm>
          <a:prstGeom prst="rect">
            <a:avLst/>
          </a:prstGeom>
        </p:spPr>
      </p:pic>
      <p:pic>
        <p:nvPicPr>
          <p:cNvPr id="102" name="Graphic 101" descr="Chat bubble outline">
            <a:extLst>
              <a:ext uri="{FF2B5EF4-FFF2-40B4-BE49-F238E27FC236}">
                <a16:creationId xmlns:a16="http://schemas.microsoft.com/office/drawing/2014/main" id="{66674D8C-644B-AC23-58BE-084B117B75C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0681" y="4809154"/>
            <a:ext cx="432000" cy="432000"/>
          </a:xfrm>
          <a:prstGeom prst="rect">
            <a:avLst/>
          </a:prstGeom>
        </p:spPr>
      </p:pic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9A70E81-8158-BDCF-3D88-DD609C42EE99}"/>
              </a:ext>
            </a:extLst>
          </p:cNvPr>
          <p:cNvSpPr/>
          <p:nvPr/>
        </p:nvSpPr>
        <p:spPr>
          <a:xfrm rot="5400000">
            <a:off x="1846023" y="4074614"/>
            <a:ext cx="698361" cy="3626831"/>
          </a:xfrm>
          <a:prstGeom prst="round2SameRect">
            <a:avLst>
              <a:gd name="adj1" fmla="val 3704"/>
              <a:gd name="adj2" fmla="val 361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FE3AD0-871A-12DD-4597-0C74611F18A2}"/>
              </a:ext>
            </a:extLst>
          </p:cNvPr>
          <p:cNvSpPr/>
          <p:nvPr/>
        </p:nvSpPr>
        <p:spPr>
          <a:xfrm>
            <a:off x="428525" y="5580361"/>
            <a:ext cx="616313" cy="615337"/>
          </a:xfrm>
          <a:prstGeom prst="roundRect">
            <a:avLst>
              <a:gd name="adj" fmla="val 4263"/>
            </a:avLst>
          </a:prstGeom>
          <a:solidFill>
            <a:srgbClr val="1C1D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5E37C-5950-77F8-69D1-DA54A5A12A0B}"/>
              </a:ext>
            </a:extLst>
          </p:cNvPr>
          <p:cNvSpPr/>
          <p:nvPr/>
        </p:nvSpPr>
        <p:spPr>
          <a:xfrm flipH="1">
            <a:off x="1182838" y="5703363"/>
            <a:ext cx="274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Gen AI Prompt Builder</a:t>
            </a:r>
          </a:p>
        </p:txBody>
      </p:sp>
      <p:pic>
        <p:nvPicPr>
          <p:cNvPr id="8" name="Graphic 7" descr="Robot outline">
            <a:extLst>
              <a:ext uri="{FF2B5EF4-FFF2-40B4-BE49-F238E27FC236}">
                <a16:creationId xmlns:a16="http://schemas.microsoft.com/office/drawing/2014/main" id="{71A9AEEC-2A32-5BE5-EB07-F3217A94A61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20681" y="5672029"/>
            <a:ext cx="432000" cy="432000"/>
          </a:xfrm>
          <a:prstGeom prst="rect">
            <a:avLst/>
          </a:prstGeom>
        </p:spPr>
      </p:pic>
      <p:pic>
        <p:nvPicPr>
          <p:cNvPr id="10" name="Graphic 9" descr="Network diagram outline">
            <a:extLst>
              <a:ext uri="{FF2B5EF4-FFF2-40B4-BE49-F238E27FC236}">
                <a16:creationId xmlns:a16="http://schemas.microsoft.com/office/drawing/2014/main" id="{9A2C4DBD-0B1A-5C00-270F-DACD90F8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1251" y="388770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6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8ECDC-21E5-F733-1FE6-FF8A4E62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B3E845-698F-7C94-DF84-B39B3837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Business Co-Pilot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18058-A496-0C9F-399D-CC4250E30862}"/>
              </a:ext>
            </a:extLst>
          </p:cNvPr>
          <p:cNvSpPr txBox="1"/>
          <p:nvPr/>
        </p:nvSpPr>
        <p:spPr>
          <a:xfrm>
            <a:off x="533399" y="1056270"/>
            <a:ext cx="11426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users' questions on Business specific information embedded inside Document, Process Data, Data sources etc.</a:t>
            </a: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9C3E730A-A806-8BE2-ED03-A7C314AB0304}"/>
              </a:ext>
            </a:extLst>
          </p:cNvPr>
          <p:cNvSpPr/>
          <p:nvPr/>
        </p:nvSpPr>
        <p:spPr>
          <a:xfrm flipV="1">
            <a:off x="4647632" y="2813049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1C1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E9021C21-ED23-5F65-AE60-23860B91110C}"/>
              </a:ext>
            </a:extLst>
          </p:cNvPr>
          <p:cNvSpPr/>
          <p:nvPr/>
        </p:nvSpPr>
        <p:spPr>
          <a:xfrm>
            <a:off x="6779325" y="2825960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02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8F119B64-4A84-8345-9A1E-691AB9AE998E}"/>
              </a:ext>
            </a:extLst>
          </p:cNvPr>
          <p:cNvSpPr/>
          <p:nvPr/>
        </p:nvSpPr>
        <p:spPr>
          <a:xfrm>
            <a:off x="2524187" y="2818213"/>
            <a:ext cx="2423053" cy="2423055"/>
          </a:xfrm>
          <a:prstGeom prst="blockArc">
            <a:avLst>
              <a:gd name="adj1" fmla="val 10800000"/>
              <a:gd name="adj2" fmla="val 21581317"/>
              <a:gd name="adj3" fmla="val 11666"/>
            </a:avLst>
          </a:prstGeom>
          <a:solidFill>
            <a:srgbClr val="209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6FF7BC-2AF5-62C6-370C-02F3B65896CE}"/>
              </a:ext>
            </a:extLst>
          </p:cNvPr>
          <p:cNvSpPr/>
          <p:nvPr/>
        </p:nvSpPr>
        <p:spPr>
          <a:xfrm rot="10800000">
            <a:off x="6779340" y="3819583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020A5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7EE204-037C-F146-00E8-B7E1D7E97607}"/>
              </a:ext>
            </a:extLst>
          </p:cNvPr>
          <p:cNvSpPr/>
          <p:nvPr/>
        </p:nvSpPr>
        <p:spPr>
          <a:xfrm rot="10800000" flipV="1">
            <a:off x="4647632" y="2818213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1C1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7EAB2F-EF27-F9EA-C111-2C3D81901790}"/>
              </a:ext>
            </a:extLst>
          </p:cNvPr>
          <p:cNvSpPr/>
          <p:nvPr/>
        </p:nvSpPr>
        <p:spPr>
          <a:xfrm rot="10800000">
            <a:off x="2524203" y="3797322"/>
            <a:ext cx="2495898" cy="1421683"/>
          </a:xfrm>
          <a:custGeom>
            <a:avLst/>
            <a:gdLst>
              <a:gd name="connsiteX0" fmla="*/ 206375 w 2301688"/>
              <a:gd name="connsiteY0" fmla="*/ 1311059 h 1311059"/>
              <a:gd name="connsiteX1" fmla="*/ 0 w 2301688"/>
              <a:gd name="connsiteY1" fmla="*/ 1076109 h 1311059"/>
              <a:gd name="connsiteX2" fmla="*/ 71332 w 2301688"/>
              <a:gd name="connsiteY2" fmla="*/ 1076109 h 1311059"/>
              <a:gd name="connsiteX3" fmla="*/ 89808 w 2301688"/>
              <a:gd name="connsiteY3" fmla="*/ 892500 h 1311059"/>
              <a:gd name="connsiteX4" fmla="*/ 1181412 w 2301688"/>
              <a:gd name="connsiteY4" fmla="*/ 4 h 1311059"/>
              <a:gd name="connsiteX5" fmla="*/ 2301688 w 2301688"/>
              <a:gd name="connsiteY5" fmla="*/ 1111185 h 1311059"/>
              <a:gd name="connsiteX6" fmla="*/ 2041013 w 2301688"/>
              <a:gd name="connsiteY6" fmla="*/ 1112601 h 1311059"/>
              <a:gd name="connsiteX7" fmla="*/ 1182120 w 2301688"/>
              <a:gd name="connsiteY7" fmla="*/ 260681 h 1311059"/>
              <a:gd name="connsiteX8" fmla="*/ 345209 w 2301688"/>
              <a:gd name="connsiteY8" fmla="*/ 944939 h 1311059"/>
              <a:gd name="connsiteX9" fmla="*/ 332010 w 2301688"/>
              <a:gd name="connsiteY9" fmla="*/ 1076109 h 1311059"/>
              <a:gd name="connsiteX10" fmla="*/ 412750 w 2301688"/>
              <a:gd name="connsiteY10" fmla="*/ 1076109 h 13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688" h="1311059">
                <a:moveTo>
                  <a:pt x="206375" y="1311059"/>
                </a:moveTo>
                <a:lnTo>
                  <a:pt x="0" y="1076109"/>
                </a:lnTo>
                <a:lnTo>
                  <a:pt x="71332" y="1076109"/>
                </a:lnTo>
                <a:lnTo>
                  <a:pt x="89808" y="892500"/>
                </a:lnTo>
                <a:cubicBezTo>
                  <a:pt x="193618" y="384250"/>
                  <a:pt x="642538" y="1469"/>
                  <a:pt x="1181412" y="4"/>
                </a:cubicBezTo>
                <a:cubicBezTo>
                  <a:pt x="1797269" y="-1669"/>
                  <a:pt x="2298342" y="495336"/>
                  <a:pt x="2301688" y="1111185"/>
                </a:cubicBezTo>
                <a:lnTo>
                  <a:pt x="2041013" y="1112601"/>
                </a:lnTo>
                <a:cubicBezTo>
                  <a:pt x="2038447" y="640442"/>
                  <a:pt x="1654284" y="259398"/>
                  <a:pt x="1182120" y="260681"/>
                </a:cubicBezTo>
                <a:cubicBezTo>
                  <a:pt x="768976" y="261804"/>
                  <a:pt x="424798" y="555275"/>
                  <a:pt x="345209" y="944939"/>
                </a:cubicBezTo>
                <a:lnTo>
                  <a:pt x="332010" y="1076109"/>
                </a:lnTo>
                <a:lnTo>
                  <a:pt x="412750" y="1076109"/>
                </a:lnTo>
                <a:close/>
              </a:path>
            </a:pathLst>
          </a:custGeom>
          <a:solidFill>
            <a:srgbClr val="209B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F6CD7B1-31A3-4A4D-6D5C-7896F488F719}"/>
              </a:ext>
            </a:extLst>
          </p:cNvPr>
          <p:cNvSpPr>
            <a:spLocks/>
          </p:cNvSpPr>
          <p:nvPr/>
        </p:nvSpPr>
        <p:spPr bwMode="auto">
          <a:xfrm>
            <a:off x="3104919" y="3384097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71FD3959-65CC-9963-615F-0541EF624EB1}"/>
              </a:ext>
            </a:extLst>
          </p:cNvPr>
          <p:cNvSpPr>
            <a:spLocks/>
          </p:cNvSpPr>
          <p:nvPr/>
        </p:nvSpPr>
        <p:spPr bwMode="auto">
          <a:xfrm>
            <a:off x="5218679" y="3384097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04CC7BE2-4B0B-C632-C94D-3E1D35F4EA2C}"/>
              </a:ext>
            </a:extLst>
          </p:cNvPr>
          <p:cNvSpPr>
            <a:spLocks/>
          </p:cNvSpPr>
          <p:nvPr/>
        </p:nvSpPr>
        <p:spPr bwMode="auto">
          <a:xfrm>
            <a:off x="7386810" y="3384097"/>
            <a:ext cx="1280957" cy="128095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CA57C2-F5C8-5DF8-4A81-F89B38557CD6}"/>
              </a:ext>
            </a:extLst>
          </p:cNvPr>
          <p:cNvSpPr/>
          <p:nvPr/>
        </p:nvSpPr>
        <p:spPr>
          <a:xfrm>
            <a:off x="2613588" y="1805055"/>
            <a:ext cx="260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209BF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Co-Pilot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B37B72-5584-D9AD-008B-B08501974550}"/>
              </a:ext>
            </a:extLst>
          </p:cNvPr>
          <p:cNvSpPr/>
          <p:nvPr/>
        </p:nvSpPr>
        <p:spPr>
          <a:xfrm flipH="1">
            <a:off x="2342148" y="2142120"/>
            <a:ext cx="260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institutional knowledge</a:t>
            </a:r>
            <a:endParaRPr lang="en-I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44E7BC-5B17-45C9-D5A3-97408BF42573}"/>
              </a:ext>
            </a:extLst>
          </p:cNvPr>
          <p:cNvSpPr/>
          <p:nvPr/>
        </p:nvSpPr>
        <p:spPr>
          <a:xfrm>
            <a:off x="5160260" y="5305959"/>
            <a:ext cx="260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1C1D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Records Chat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A01975-107F-F638-6BBB-55A38E3F19FE}"/>
              </a:ext>
            </a:extLst>
          </p:cNvPr>
          <p:cNvSpPr/>
          <p:nvPr/>
        </p:nvSpPr>
        <p:spPr>
          <a:xfrm flipH="1">
            <a:off x="4593034" y="5706069"/>
            <a:ext cx="2605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Question about Record, Smart Search for semantic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serach</a:t>
            </a:r>
            <a:endParaRPr lang="en-I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AD4410-1C72-B01F-EA83-76A6DE284AAE}"/>
              </a:ext>
            </a:extLst>
          </p:cNvPr>
          <p:cNvSpPr/>
          <p:nvPr/>
        </p:nvSpPr>
        <p:spPr>
          <a:xfrm>
            <a:off x="6645172" y="1833652"/>
            <a:ext cx="313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20A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Fabric Insights Copilot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C6D0EB-B221-538C-80A3-204862436FF7}"/>
              </a:ext>
            </a:extLst>
          </p:cNvPr>
          <p:cNvSpPr/>
          <p:nvPr/>
        </p:nvSpPr>
        <p:spPr>
          <a:xfrm flipH="1">
            <a:off x="6583060" y="2171330"/>
            <a:ext cx="3133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 real-time insights about data, uncover potential improvements</a:t>
            </a:r>
            <a:endParaRPr lang="en-I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blue neon sign with a person and a speech bubble&#10;&#10;AI-generated content may be incorrect.">
            <a:extLst>
              <a:ext uri="{FF2B5EF4-FFF2-40B4-BE49-F238E27FC236}">
                <a16:creationId xmlns:a16="http://schemas.microsoft.com/office/drawing/2014/main" id="{05234862-8F92-020D-2EB2-46D3EA70B60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20" y="3762639"/>
            <a:ext cx="523875" cy="523875"/>
          </a:xfrm>
          <a:prstGeom prst="rect">
            <a:avLst/>
          </a:prstGeom>
        </p:spPr>
      </p:pic>
      <p:pic>
        <p:nvPicPr>
          <p:cNvPr id="38" name="Picture 37" descr="A blue neon sign with a graph and people&#10;&#10;AI-generated content may be incorrect.">
            <a:extLst>
              <a:ext uri="{FF2B5EF4-FFF2-40B4-BE49-F238E27FC236}">
                <a16:creationId xmlns:a16="http://schemas.microsoft.com/office/drawing/2014/main" id="{31C7882F-38F9-7913-DAF5-BAD8BEB04FB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60" y="3762639"/>
            <a:ext cx="523875" cy="523875"/>
          </a:xfrm>
          <a:prstGeom prst="rect">
            <a:avLst/>
          </a:prstGeom>
        </p:spPr>
      </p:pic>
      <p:pic>
        <p:nvPicPr>
          <p:cNvPr id="39" name="Picture 38" descr="A graph with a light bulb and a line&#10;&#10;AI-generated content may be incorrect.">
            <a:extLst>
              <a:ext uri="{FF2B5EF4-FFF2-40B4-BE49-F238E27FC236}">
                <a16:creationId xmlns:a16="http://schemas.microsoft.com/office/drawing/2014/main" id="{E32D4301-C4A5-FB85-A1F8-5B3855A7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51" y="3762639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62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DHL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CB2F"/>
      </a:accent1>
      <a:accent2>
        <a:srgbClr val="003C6E"/>
      </a:accent2>
      <a:accent3>
        <a:srgbClr val="1D9FE9"/>
      </a:accent3>
      <a:accent4>
        <a:srgbClr val="D40511"/>
      </a:accent4>
      <a:accent5>
        <a:srgbClr val="BFBFBF"/>
      </a:accent5>
      <a:accent6>
        <a:srgbClr val="DFEDF9"/>
      </a:accent6>
      <a:hlink>
        <a:srgbClr val="64B3E3"/>
      </a:hlink>
      <a:folHlink>
        <a:srgbClr val="004683"/>
      </a:folHlink>
    </a:clrScheme>
    <a:fontScheme name="Frutiger">
      <a:majorFont>
        <a:latin typeface="Frutiger 45 bold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For_Spectra.potx" id="{D243AE31-2911-4724-A6B0-9DF4D975FB8C}" vid="{DF7EB32A-31C2-4AB8-91DF-BF0AD935D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e23a45-c1be-4549-912d-df7a4714493e" xsi:nil="true"/>
    <lcf76f155ced4ddcb4097134ff3c332f xmlns="e959ad88-215e-4351-bf97-df1b6f03a8c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9F7CB9E2E6846B4A59A1184200B9F" ma:contentTypeVersion="14" ma:contentTypeDescription="Create a new document." ma:contentTypeScope="" ma:versionID="9df88c0394eaffffb1a509a53ed64ed8">
  <xsd:schema xmlns:xsd="http://www.w3.org/2001/XMLSchema" xmlns:xs="http://www.w3.org/2001/XMLSchema" xmlns:p="http://schemas.microsoft.com/office/2006/metadata/properties" xmlns:ns2="e959ad88-215e-4351-bf97-df1b6f03a8c4" xmlns:ns3="e9e23a45-c1be-4549-912d-df7a4714493e" targetNamespace="http://schemas.microsoft.com/office/2006/metadata/properties" ma:root="true" ma:fieldsID="5dddffe12ce5ceae167fb97b0a975ce7" ns2:_="" ns3:_="">
    <xsd:import namespace="e959ad88-215e-4351-bf97-df1b6f03a8c4"/>
    <xsd:import namespace="e9e23a45-c1be-4549-912d-df7a47144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9ad88-215e-4351-bf97-df1b6f03a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554113-5c1c-4c88-a5a0-ba7e0db08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3a45-c1be-4549-912d-df7a47144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abb621-2185-4beb-aa24-ee932de4a0d4}" ma:internalName="TaxCatchAll" ma:showField="CatchAllData" ma:web="e9e23a45-c1be-4549-912d-df7a47144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F665B-103C-4903-8971-B60B8EDE15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49A03-2343-407D-9015-933E80EBE558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959ad88-215e-4351-bf97-df1b6f03a8c4"/>
    <ds:schemaRef ds:uri="http://schemas.microsoft.com/office/infopath/2007/PartnerControls"/>
    <ds:schemaRef ds:uri="http://schemas.openxmlformats.org/package/2006/metadata/core-properties"/>
    <ds:schemaRef ds:uri="e9e23a45-c1be-4549-912d-df7a4714493e"/>
  </ds:schemaRefs>
</ds:datastoreItem>
</file>

<file path=customXml/itemProps3.xml><?xml version="1.0" encoding="utf-8"?>
<ds:datastoreItem xmlns:ds="http://schemas.openxmlformats.org/officeDocument/2006/customXml" ds:itemID="{2C3DE8AE-03E8-405A-9EA9-4A1E3E5A0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9ad88-215e-4351-bf97-df1b6f03a8c4"/>
    <ds:schemaRef ds:uri="e9e23a45-c1be-4549-912d-df7a47144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35921</TotalTime>
  <Words>2315</Words>
  <Application>Microsoft Office PowerPoint</Application>
  <PresentationFormat>Widescreen</PresentationFormat>
  <Paragraphs>411</Paragraphs>
  <Slides>27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Frutiger 45 bold</vt:lpstr>
      <vt:lpstr>Frutiger 45 Light</vt:lpstr>
      <vt:lpstr>Frutiger LT Pro 45 Light</vt:lpstr>
      <vt:lpstr>Trebuchet MS</vt:lpstr>
      <vt:lpstr>2_Office Theme</vt:lpstr>
      <vt:lpstr>PowerPoint Presentation</vt:lpstr>
      <vt:lpstr>Appian delivers End-to-End Intelligent Business Process Automation</vt:lpstr>
      <vt:lpstr>We use Appian for</vt:lpstr>
      <vt:lpstr>What Analyst is talking about Appian</vt:lpstr>
      <vt:lpstr>Appian AI Skills</vt:lpstr>
      <vt:lpstr>Appian AI Skills</vt:lpstr>
      <vt:lpstr>Appian AI Skills</vt:lpstr>
      <vt:lpstr>Generative AI Skill</vt:lpstr>
      <vt:lpstr>Business Co-Pilot</vt:lpstr>
      <vt:lpstr>Developer Co-Pilot</vt:lpstr>
      <vt:lpstr>Our Appian Capabilities</vt:lpstr>
      <vt:lpstr>An expert in delivering Appian based solution</vt:lpstr>
      <vt:lpstr>We are the Appian Partner</vt:lpstr>
      <vt:lpstr>Our Unique Value Proposition</vt:lpstr>
      <vt:lpstr>Focus on Accelerators &amp; Frameworks</vt:lpstr>
      <vt:lpstr>Our Appian Services</vt:lpstr>
      <vt:lpstr>Our Appian Offering</vt:lpstr>
      <vt:lpstr>Elevate Enterprise</vt:lpstr>
      <vt:lpstr>Accelerate Craft  Accelerate Application build using Applify.AI Using Appian Platform</vt:lpstr>
      <vt:lpstr>Key Appian Success Stories</vt:lpstr>
      <vt:lpstr>Appian COE setup for a large US Bank</vt:lpstr>
      <vt:lpstr>Process Compliance and Auditing Solution For A Leading Media &amp; Entertainment Giant</vt:lpstr>
      <vt:lpstr>Global Logistics Portal for a Swedish Automotive Manufacturer</vt:lpstr>
      <vt:lpstr>Mail Automation using Appian AI for one of the largest Investment Management Organization</vt:lpstr>
      <vt:lpstr>PowerPoint Presentation</vt:lpstr>
      <vt:lpstr>Appian’s Critical Capabilities</vt:lpstr>
      <vt:lpstr>Tenets of critical 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Arindam Guha Mazumder</dc:creator>
  <cp:lastModifiedBy>Ashutosh Dhananjay Bhamare</cp:lastModifiedBy>
  <cp:revision>3</cp:revision>
  <dcterms:created xsi:type="dcterms:W3CDTF">2025-04-22T17:57:09Z</dcterms:created>
  <dcterms:modified xsi:type="dcterms:W3CDTF">2025-06-26T14:46:20Z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0x010100EAA9F7CB9E2E6846B4A59A1184200B9F</vt:lpwstr>
  </property>
  <property fmtid="{D5CDD505-2E9C-101B-9397-08002B2CF9AE}" pid="3" name="MediaServiceImageTags">
    <vt:lpwstr/>
  </property>
</Properties>
</file>